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31"/>
  </p:notesMasterIdLst>
  <p:handoutMasterIdLst>
    <p:handoutMasterId r:id="rId32"/>
  </p:handoutMasterIdLst>
  <p:sldIdLst>
    <p:sldId id="256" r:id="rId2"/>
    <p:sldId id="390" r:id="rId3"/>
    <p:sldId id="391" r:id="rId4"/>
    <p:sldId id="392" r:id="rId5"/>
    <p:sldId id="349" r:id="rId6"/>
    <p:sldId id="348" r:id="rId7"/>
    <p:sldId id="393" r:id="rId8"/>
    <p:sldId id="394" r:id="rId9"/>
    <p:sldId id="395" r:id="rId10"/>
    <p:sldId id="278" r:id="rId11"/>
    <p:sldId id="341" r:id="rId12"/>
    <p:sldId id="290" r:id="rId13"/>
    <p:sldId id="342" r:id="rId14"/>
    <p:sldId id="314" r:id="rId15"/>
    <p:sldId id="385" r:id="rId16"/>
    <p:sldId id="305" r:id="rId17"/>
    <p:sldId id="298" r:id="rId18"/>
    <p:sldId id="263" r:id="rId19"/>
    <p:sldId id="283" r:id="rId20"/>
    <p:sldId id="276" r:id="rId21"/>
    <p:sldId id="262" r:id="rId22"/>
    <p:sldId id="259" r:id="rId23"/>
    <p:sldId id="281" r:id="rId24"/>
    <p:sldId id="287" r:id="rId25"/>
    <p:sldId id="387" r:id="rId26"/>
    <p:sldId id="389" r:id="rId27"/>
    <p:sldId id="386" r:id="rId28"/>
    <p:sldId id="388" r:id="rId29"/>
    <p:sldId id="338" r:id="rId3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ru-RU" altLang="en-US"/>
          </a:p>
        </p:txBody>
      </p:sp>
      <p:sp>
        <p:nvSpPr>
          <p:cNvPr id="1351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ltLang="en-US"/>
          </a:p>
        </p:txBody>
      </p:sp>
      <p:sp>
        <p:nvSpPr>
          <p:cNvPr id="1351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ltLang="en-US"/>
          </a:p>
        </p:txBody>
      </p:sp>
      <p:sp>
        <p:nvSpPr>
          <p:cNvPr id="1351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FF4649E-CA39-4A4F-BB24-B32068C68BBB}" type="slidenum">
              <a:rPr lang="ru-RU" altLang="en-US"/>
              <a:pPr>
                <a:defRPr/>
              </a:pPr>
              <a:t>‹#›</a:t>
            </a:fld>
            <a:endParaRPr lang="ru-RU" altLang="en-US"/>
          </a:p>
        </p:txBody>
      </p:sp>
    </p:spTree>
    <p:extLst>
      <p:ext uri="{BB962C8B-B14F-4D97-AF65-F5344CB8AC3E}">
        <p14:creationId xmlns:p14="http://schemas.microsoft.com/office/powerpoint/2010/main" val="1713530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9D14ED-AD67-40BF-B4F6-E3632E88BF7F}" type="datetimeFigureOut">
              <a:rPr lang="en-US" smtClean="0"/>
              <a:t>4/28/2021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DE961-0345-4DB4-B9FA-AA38A0DF01DA}" type="slidenum">
              <a:rPr lang="en-US" smtClean="0"/>
              <a:t>‹#›</a:t>
            </a:fld>
            <a:endParaRPr lang="en-US"/>
          </a:p>
        </p:txBody>
      </p:sp>
    </p:spTree>
    <p:extLst>
      <p:ext uri="{BB962C8B-B14F-4D97-AF65-F5344CB8AC3E}">
        <p14:creationId xmlns:p14="http://schemas.microsoft.com/office/powerpoint/2010/main" val="2517008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ru-RU" altLang="en-US"/>
          </a:p>
        </p:txBody>
      </p:sp>
      <p:sp>
        <p:nvSpPr>
          <p:cNvPr id="5" name="Footer Placeholder 4"/>
          <p:cNvSpPr>
            <a:spLocks noGrp="1"/>
          </p:cNvSpPr>
          <p:nvPr>
            <p:ph type="ftr" sz="quarter" idx="11"/>
          </p:nvPr>
        </p:nvSpPr>
        <p:spPr/>
        <p:txBody>
          <a:bodyPr/>
          <a:lstStyle/>
          <a:p>
            <a:pPr>
              <a:defRPr/>
            </a:pPr>
            <a:endParaRPr lang="ru-RU" altLang="en-US"/>
          </a:p>
        </p:txBody>
      </p:sp>
      <p:sp>
        <p:nvSpPr>
          <p:cNvPr id="6" name="Slide Number Placeholder 5"/>
          <p:cNvSpPr>
            <a:spLocks noGrp="1"/>
          </p:cNvSpPr>
          <p:nvPr>
            <p:ph type="sldNum" sz="quarter" idx="12"/>
          </p:nvPr>
        </p:nvSpPr>
        <p:spPr/>
        <p:txBody>
          <a:bodyPr/>
          <a:lstStyle/>
          <a:p>
            <a:pPr>
              <a:defRPr/>
            </a:pPr>
            <a:fld id="{456C0F7D-236A-4B71-A84C-265C437A129C}" type="slidenum">
              <a:rPr lang="ru-RU" altLang="en-US" smtClean="0"/>
              <a:pPr>
                <a:defRPr/>
              </a:pPr>
              <a:t>‹#›</a:t>
            </a:fld>
            <a:endParaRPr lang="ru-RU" altLang="en-US"/>
          </a:p>
        </p:txBody>
      </p:sp>
    </p:spTree>
    <p:extLst>
      <p:ext uri="{BB962C8B-B14F-4D97-AF65-F5344CB8AC3E}">
        <p14:creationId xmlns:p14="http://schemas.microsoft.com/office/powerpoint/2010/main" val="178494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ru-RU" altLang="en-US"/>
          </a:p>
        </p:txBody>
      </p:sp>
      <p:sp>
        <p:nvSpPr>
          <p:cNvPr id="5" name="Footer Placeholder 4"/>
          <p:cNvSpPr>
            <a:spLocks noGrp="1"/>
          </p:cNvSpPr>
          <p:nvPr>
            <p:ph type="ftr" sz="quarter" idx="11"/>
          </p:nvPr>
        </p:nvSpPr>
        <p:spPr/>
        <p:txBody>
          <a:bodyPr/>
          <a:lstStyle/>
          <a:p>
            <a:pPr>
              <a:defRPr/>
            </a:pPr>
            <a:endParaRPr lang="ru-RU" altLang="en-US"/>
          </a:p>
        </p:txBody>
      </p:sp>
      <p:sp>
        <p:nvSpPr>
          <p:cNvPr id="6" name="Slide Number Placeholder 5"/>
          <p:cNvSpPr>
            <a:spLocks noGrp="1"/>
          </p:cNvSpPr>
          <p:nvPr>
            <p:ph type="sldNum" sz="quarter" idx="12"/>
          </p:nvPr>
        </p:nvSpPr>
        <p:spPr/>
        <p:txBody>
          <a:bodyPr/>
          <a:lstStyle/>
          <a:p>
            <a:pPr>
              <a:defRPr/>
            </a:pPr>
            <a:fld id="{5F5649BA-878E-471A-BA09-66252CDEB524}" type="slidenum">
              <a:rPr lang="ru-RU" altLang="en-US" smtClean="0"/>
              <a:pPr>
                <a:defRPr/>
              </a:pPr>
              <a:t>‹#›</a:t>
            </a:fld>
            <a:endParaRPr lang="ru-RU" altLang="en-US"/>
          </a:p>
        </p:txBody>
      </p:sp>
    </p:spTree>
    <p:extLst>
      <p:ext uri="{BB962C8B-B14F-4D97-AF65-F5344CB8AC3E}">
        <p14:creationId xmlns:p14="http://schemas.microsoft.com/office/powerpoint/2010/main" val="3334573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ru-RU" altLang="en-US"/>
          </a:p>
        </p:txBody>
      </p:sp>
      <p:sp>
        <p:nvSpPr>
          <p:cNvPr id="5" name="Footer Placeholder 4"/>
          <p:cNvSpPr>
            <a:spLocks noGrp="1"/>
          </p:cNvSpPr>
          <p:nvPr>
            <p:ph type="ftr" sz="quarter" idx="11"/>
          </p:nvPr>
        </p:nvSpPr>
        <p:spPr/>
        <p:txBody>
          <a:bodyPr/>
          <a:lstStyle/>
          <a:p>
            <a:pPr>
              <a:defRPr/>
            </a:pPr>
            <a:endParaRPr lang="ru-RU" altLang="en-US"/>
          </a:p>
        </p:txBody>
      </p:sp>
      <p:sp>
        <p:nvSpPr>
          <p:cNvPr id="6" name="Slide Number Placeholder 5"/>
          <p:cNvSpPr>
            <a:spLocks noGrp="1"/>
          </p:cNvSpPr>
          <p:nvPr>
            <p:ph type="sldNum" sz="quarter" idx="12"/>
          </p:nvPr>
        </p:nvSpPr>
        <p:spPr/>
        <p:txBody>
          <a:bodyPr/>
          <a:lstStyle/>
          <a:p>
            <a:pPr>
              <a:defRPr/>
            </a:pPr>
            <a:fld id="{894AF159-C604-4A7E-9D76-577223136599}" type="slidenum">
              <a:rPr lang="ru-RU" altLang="en-US" smtClean="0"/>
              <a:pPr>
                <a:defRPr/>
              </a:pPr>
              <a:t>‹#›</a:t>
            </a:fld>
            <a:endParaRPr lang="ru-RU" altLang="en-US"/>
          </a:p>
        </p:txBody>
      </p:sp>
    </p:spTree>
    <p:extLst>
      <p:ext uri="{BB962C8B-B14F-4D97-AF65-F5344CB8AC3E}">
        <p14:creationId xmlns:p14="http://schemas.microsoft.com/office/powerpoint/2010/main" val="38245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ru-RU" altLang="en-US"/>
          </a:p>
        </p:txBody>
      </p:sp>
      <p:sp>
        <p:nvSpPr>
          <p:cNvPr id="5" name="Footer Placeholder 4"/>
          <p:cNvSpPr>
            <a:spLocks noGrp="1"/>
          </p:cNvSpPr>
          <p:nvPr>
            <p:ph type="ftr" sz="quarter" idx="11"/>
          </p:nvPr>
        </p:nvSpPr>
        <p:spPr/>
        <p:txBody>
          <a:bodyPr/>
          <a:lstStyle/>
          <a:p>
            <a:pPr>
              <a:defRPr/>
            </a:pPr>
            <a:endParaRPr lang="ru-RU" altLang="en-US"/>
          </a:p>
        </p:txBody>
      </p:sp>
      <p:sp>
        <p:nvSpPr>
          <p:cNvPr id="6" name="Slide Number Placeholder 5"/>
          <p:cNvSpPr>
            <a:spLocks noGrp="1"/>
          </p:cNvSpPr>
          <p:nvPr>
            <p:ph type="sldNum" sz="quarter" idx="12"/>
          </p:nvPr>
        </p:nvSpPr>
        <p:spPr/>
        <p:txBody>
          <a:bodyPr/>
          <a:lstStyle/>
          <a:p>
            <a:pPr>
              <a:defRPr/>
            </a:pPr>
            <a:fld id="{A818E51D-C046-429B-B1B9-17D5D97CA54F}" type="slidenum">
              <a:rPr lang="ru-RU" altLang="en-US" smtClean="0"/>
              <a:pPr>
                <a:defRPr/>
              </a:pPr>
              <a:t>‹#›</a:t>
            </a:fld>
            <a:endParaRPr lang="ru-RU" altLang="en-US"/>
          </a:p>
        </p:txBody>
      </p:sp>
    </p:spTree>
    <p:extLst>
      <p:ext uri="{BB962C8B-B14F-4D97-AF65-F5344CB8AC3E}">
        <p14:creationId xmlns:p14="http://schemas.microsoft.com/office/powerpoint/2010/main" val="3795598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ru-RU" altLang="en-US"/>
          </a:p>
        </p:txBody>
      </p:sp>
      <p:sp>
        <p:nvSpPr>
          <p:cNvPr id="5" name="Footer Placeholder 4"/>
          <p:cNvSpPr>
            <a:spLocks noGrp="1"/>
          </p:cNvSpPr>
          <p:nvPr>
            <p:ph type="ftr" sz="quarter" idx="11"/>
          </p:nvPr>
        </p:nvSpPr>
        <p:spPr/>
        <p:txBody>
          <a:bodyPr/>
          <a:lstStyle/>
          <a:p>
            <a:pPr>
              <a:defRPr/>
            </a:pPr>
            <a:endParaRPr lang="ru-RU" altLang="en-US"/>
          </a:p>
        </p:txBody>
      </p:sp>
      <p:sp>
        <p:nvSpPr>
          <p:cNvPr id="6" name="Slide Number Placeholder 5"/>
          <p:cNvSpPr>
            <a:spLocks noGrp="1"/>
          </p:cNvSpPr>
          <p:nvPr>
            <p:ph type="sldNum" sz="quarter" idx="12"/>
          </p:nvPr>
        </p:nvSpPr>
        <p:spPr/>
        <p:txBody>
          <a:bodyPr/>
          <a:lstStyle/>
          <a:p>
            <a:pPr>
              <a:defRPr/>
            </a:pPr>
            <a:fld id="{BBB91FE1-6C28-4460-A365-185FD7FB017A}" type="slidenum">
              <a:rPr lang="ru-RU" altLang="en-US" smtClean="0"/>
              <a:pPr>
                <a:defRPr/>
              </a:pPr>
              <a:t>‹#›</a:t>
            </a:fld>
            <a:endParaRPr lang="ru-RU" altLang="en-US"/>
          </a:p>
        </p:txBody>
      </p:sp>
    </p:spTree>
    <p:extLst>
      <p:ext uri="{BB962C8B-B14F-4D97-AF65-F5344CB8AC3E}">
        <p14:creationId xmlns:p14="http://schemas.microsoft.com/office/powerpoint/2010/main" val="611427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ru-RU" altLang="en-US"/>
          </a:p>
        </p:txBody>
      </p:sp>
      <p:sp>
        <p:nvSpPr>
          <p:cNvPr id="6" name="Footer Placeholder 5"/>
          <p:cNvSpPr>
            <a:spLocks noGrp="1"/>
          </p:cNvSpPr>
          <p:nvPr>
            <p:ph type="ftr" sz="quarter" idx="11"/>
          </p:nvPr>
        </p:nvSpPr>
        <p:spPr/>
        <p:txBody>
          <a:bodyPr/>
          <a:lstStyle/>
          <a:p>
            <a:pPr>
              <a:defRPr/>
            </a:pPr>
            <a:endParaRPr lang="ru-RU" altLang="en-US"/>
          </a:p>
        </p:txBody>
      </p:sp>
      <p:sp>
        <p:nvSpPr>
          <p:cNvPr id="7" name="Slide Number Placeholder 6"/>
          <p:cNvSpPr>
            <a:spLocks noGrp="1"/>
          </p:cNvSpPr>
          <p:nvPr>
            <p:ph type="sldNum" sz="quarter" idx="12"/>
          </p:nvPr>
        </p:nvSpPr>
        <p:spPr/>
        <p:txBody>
          <a:bodyPr/>
          <a:lstStyle/>
          <a:p>
            <a:pPr>
              <a:defRPr/>
            </a:pPr>
            <a:fld id="{54BC6C46-A667-44CB-B011-303EAEDFA25B}" type="slidenum">
              <a:rPr lang="ru-RU" altLang="en-US" smtClean="0"/>
              <a:pPr>
                <a:defRPr/>
              </a:pPr>
              <a:t>‹#›</a:t>
            </a:fld>
            <a:endParaRPr lang="ru-RU" altLang="en-US"/>
          </a:p>
        </p:txBody>
      </p:sp>
    </p:spTree>
    <p:extLst>
      <p:ext uri="{BB962C8B-B14F-4D97-AF65-F5344CB8AC3E}">
        <p14:creationId xmlns:p14="http://schemas.microsoft.com/office/powerpoint/2010/main" val="164413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ru-RU" altLang="en-US"/>
          </a:p>
        </p:txBody>
      </p:sp>
      <p:sp>
        <p:nvSpPr>
          <p:cNvPr id="8" name="Footer Placeholder 7"/>
          <p:cNvSpPr>
            <a:spLocks noGrp="1"/>
          </p:cNvSpPr>
          <p:nvPr>
            <p:ph type="ftr" sz="quarter" idx="11"/>
          </p:nvPr>
        </p:nvSpPr>
        <p:spPr/>
        <p:txBody>
          <a:bodyPr/>
          <a:lstStyle/>
          <a:p>
            <a:pPr>
              <a:defRPr/>
            </a:pPr>
            <a:endParaRPr lang="ru-RU" altLang="en-US"/>
          </a:p>
        </p:txBody>
      </p:sp>
      <p:sp>
        <p:nvSpPr>
          <p:cNvPr id="9" name="Slide Number Placeholder 8"/>
          <p:cNvSpPr>
            <a:spLocks noGrp="1"/>
          </p:cNvSpPr>
          <p:nvPr>
            <p:ph type="sldNum" sz="quarter" idx="12"/>
          </p:nvPr>
        </p:nvSpPr>
        <p:spPr/>
        <p:txBody>
          <a:bodyPr/>
          <a:lstStyle/>
          <a:p>
            <a:pPr>
              <a:defRPr/>
            </a:pPr>
            <a:fld id="{B5D549AE-F5BB-4994-9140-CA1691A4C642}" type="slidenum">
              <a:rPr lang="ru-RU" altLang="en-US" smtClean="0"/>
              <a:pPr>
                <a:defRPr/>
              </a:pPr>
              <a:t>‹#›</a:t>
            </a:fld>
            <a:endParaRPr lang="ru-RU" altLang="en-US"/>
          </a:p>
        </p:txBody>
      </p:sp>
    </p:spTree>
    <p:extLst>
      <p:ext uri="{BB962C8B-B14F-4D97-AF65-F5344CB8AC3E}">
        <p14:creationId xmlns:p14="http://schemas.microsoft.com/office/powerpoint/2010/main" val="8448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ru-RU" altLang="en-US"/>
          </a:p>
        </p:txBody>
      </p:sp>
      <p:sp>
        <p:nvSpPr>
          <p:cNvPr id="4" name="Footer Placeholder 3"/>
          <p:cNvSpPr>
            <a:spLocks noGrp="1"/>
          </p:cNvSpPr>
          <p:nvPr>
            <p:ph type="ftr" sz="quarter" idx="11"/>
          </p:nvPr>
        </p:nvSpPr>
        <p:spPr/>
        <p:txBody>
          <a:bodyPr/>
          <a:lstStyle/>
          <a:p>
            <a:pPr>
              <a:defRPr/>
            </a:pPr>
            <a:endParaRPr lang="ru-RU" altLang="en-US"/>
          </a:p>
        </p:txBody>
      </p:sp>
      <p:sp>
        <p:nvSpPr>
          <p:cNvPr id="5" name="Slide Number Placeholder 4"/>
          <p:cNvSpPr>
            <a:spLocks noGrp="1"/>
          </p:cNvSpPr>
          <p:nvPr>
            <p:ph type="sldNum" sz="quarter" idx="12"/>
          </p:nvPr>
        </p:nvSpPr>
        <p:spPr/>
        <p:txBody>
          <a:bodyPr/>
          <a:lstStyle/>
          <a:p>
            <a:pPr>
              <a:defRPr/>
            </a:pPr>
            <a:fld id="{5F29970C-A522-4088-A96B-79ABC7E4FCA9}" type="slidenum">
              <a:rPr lang="ru-RU" altLang="en-US" smtClean="0"/>
              <a:pPr>
                <a:defRPr/>
              </a:pPr>
              <a:t>‹#›</a:t>
            </a:fld>
            <a:endParaRPr lang="ru-RU" altLang="en-US"/>
          </a:p>
        </p:txBody>
      </p:sp>
    </p:spTree>
    <p:extLst>
      <p:ext uri="{BB962C8B-B14F-4D97-AF65-F5344CB8AC3E}">
        <p14:creationId xmlns:p14="http://schemas.microsoft.com/office/powerpoint/2010/main" val="2656319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ru-RU" altLang="en-US"/>
          </a:p>
        </p:txBody>
      </p:sp>
      <p:sp>
        <p:nvSpPr>
          <p:cNvPr id="3" name="Footer Placeholder 2"/>
          <p:cNvSpPr>
            <a:spLocks noGrp="1"/>
          </p:cNvSpPr>
          <p:nvPr>
            <p:ph type="ftr" sz="quarter" idx="11"/>
          </p:nvPr>
        </p:nvSpPr>
        <p:spPr/>
        <p:txBody>
          <a:bodyPr/>
          <a:lstStyle/>
          <a:p>
            <a:pPr>
              <a:defRPr/>
            </a:pPr>
            <a:endParaRPr lang="ru-RU" altLang="en-US"/>
          </a:p>
        </p:txBody>
      </p:sp>
      <p:sp>
        <p:nvSpPr>
          <p:cNvPr id="4" name="Slide Number Placeholder 3"/>
          <p:cNvSpPr>
            <a:spLocks noGrp="1"/>
          </p:cNvSpPr>
          <p:nvPr>
            <p:ph type="sldNum" sz="quarter" idx="12"/>
          </p:nvPr>
        </p:nvSpPr>
        <p:spPr/>
        <p:txBody>
          <a:bodyPr/>
          <a:lstStyle/>
          <a:p>
            <a:pPr>
              <a:defRPr/>
            </a:pPr>
            <a:fld id="{0E7F93F7-BF5E-45F1-AFC4-260A8DDA81C6}" type="slidenum">
              <a:rPr lang="ru-RU" altLang="en-US" smtClean="0"/>
              <a:pPr>
                <a:defRPr/>
              </a:pPr>
              <a:t>‹#›</a:t>
            </a:fld>
            <a:endParaRPr lang="ru-RU" altLang="en-US"/>
          </a:p>
        </p:txBody>
      </p:sp>
    </p:spTree>
    <p:extLst>
      <p:ext uri="{BB962C8B-B14F-4D97-AF65-F5344CB8AC3E}">
        <p14:creationId xmlns:p14="http://schemas.microsoft.com/office/powerpoint/2010/main" val="78130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ru-RU" altLang="en-US"/>
          </a:p>
        </p:txBody>
      </p:sp>
      <p:sp>
        <p:nvSpPr>
          <p:cNvPr id="6" name="Footer Placeholder 5"/>
          <p:cNvSpPr>
            <a:spLocks noGrp="1"/>
          </p:cNvSpPr>
          <p:nvPr>
            <p:ph type="ftr" sz="quarter" idx="11"/>
          </p:nvPr>
        </p:nvSpPr>
        <p:spPr/>
        <p:txBody>
          <a:bodyPr/>
          <a:lstStyle/>
          <a:p>
            <a:pPr>
              <a:defRPr/>
            </a:pPr>
            <a:endParaRPr lang="ru-RU" altLang="en-US"/>
          </a:p>
        </p:txBody>
      </p:sp>
      <p:sp>
        <p:nvSpPr>
          <p:cNvPr id="7" name="Slide Number Placeholder 6"/>
          <p:cNvSpPr>
            <a:spLocks noGrp="1"/>
          </p:cNvSpPr>
          <p:nvPr>
            <p:ph type="sldNum" sz="quarter" idx="12"/>
          </p:nvPr>
        </p:nvSpPr>
        <p:spPr/>
        <p:txBody>
          <a:bodyPr/>
          <a:lstStyle/>
          <a:p>
            <a:pPr>
              <a:defRPr/>
            </a:pPr>
            <a:fld id="{7652F2B7-5BE5-4B88-AF2D-6D601A12D527}" type="slidenum">
              <a:rPr lang="ru-RU" altLang="en-US" smtClean="0"/>
              <a:pPr>
                <a:defRPr/>
              </a:pPr>
              <a:t>‹#›</a:t>
            </a:fld>
            <a:endParaRPr lang="ru-RU" altLang="en-US"/>
          </a:p>
        </p:txBody>
      </p:sp>
    </p:spTree>
    <p:extLst>
      <p:ext uri="{BB962C8B-B14F-4D97-AF65-F5344CB8AC3E}">
        <p14:creationId xmlns:p14="http://schemas.microsoft.com/office/powerpoint/2010/main" val="362834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ru-RU" altLang="en-US"/>
          </a:p>
        </p:txBody>
      </p:sp>
      <p:sp>
        <p:nvSpPr>
          <p:cNvPr id="6" name="Footer Placeholder 5"/>
          <p:cNvSpPr>
            <a:spLocks noGrp="1"/>
          </p:cNvSpPr>
          <p:nvPr>
            <p:ph type="ftr" sz="quarter" idx="11"/>
          </p:nvPr>
        </p:nvSpPr>
        <p:spPr/>
        <p:txBody>
          <a:bodyPr/>
          <a:lstStyle/>
          <a:p>
            <a:pPr>
              <a:defRPr/>
            </a:pPr>
            <a:endParaRPr lang="ru-RU" altLang="en-US"/>
          </a:p>
        </p:txBody>
      </p:sp>
      <p:sp>
        <p:nvSpPr>
          <p:cNvPr id="7" name="Slide Number Placeholder 6"/>
          <p:cNvSpPr>
            <a:spLocks noGrp="1"/>
          </p:cNvSpPr>
          <p:nvPr>
            <p:ph type="sldNum" sz="quarter" idx="12"/>
          </p:nvPr>
        </p:nvSpPr>
        <p:spPr/>
        <p:txBody>
          <a:bodyPr/>
          <a:lstStyle/>
          <a:p>
            <a:pPr>
              <a:defRPr/>
            </a:pPr>
            <a:fld id="{08062B40-B90B-4CA0-9C70-22B2EF5EA8B1}" type="slidenum">
              <a:rPr lang="ru-RU" altLang="en-US" smtClean="0"/>
              <a:pPr>
                <a:defRPr/>
              </a:pPr>
              <a:t>‹#›</a:t>
            </a:fld>
            <a:endParaRPr lang="ru-RU" altLang="en-US"/>
          </a:p>
        </p:txBody>
      </p:sp>
    </p:spTree>
    <p:extLst>
      <p:ext uri="{BB962C8B-B14F-4D97-AF65-F5344CB8AC3E}">
        <p14:creationId xmlns:p14="http://schemas.microsoft.com/office/powerpoint/2010/main" val="346415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ashUpDiag">
          <a:fgClr>
            <a:schemeClr val="accent5">
              <a:lumMod val="60000"/>
              <a:lumOff val="40000"/>
            </a:schemeClr>
          </a:fgClr>
          <a:bgClr>
            <a:schemeClr val="tx2">
              <a:lumMod val="20000"/>
              <a:lumOff val="80000"/>
            </a:schemeClr>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1FBAB96-43C3-4EF1-A27D-9ADF8BF09038}" type="slidenum">
              <a:rPr lang="ru-RU" altLang="en-US" smtClean="0"/>
              <a:pPr>
                <a:defRPr/>
              </a:pPr>
              <a:t>‹#›</a:t>
            </a:fld>
            <a:endParaRPr lang="ru-RU" altLang="en-US"/>
          </a:p>
        </p:txBody>
      </p:sp>
    </p:spTree>
    <p:extLst>
      <p:ext uri="{BB962C8B-B14F-4D97-AF65-F5344CB8AC3E}">
        <p14:creationId xmlns:p14="http://schemas.microsoft.com/office/powerpoint/2010/main" val="365432223"/>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9512" y="332656"/>
            <a:ext cx="8812088" cy="4968552"/>
          </a:xfrm>
        </p:spPr>
        <p:txBody>
          <a:bodyPr>
            <a:normAutofit/>
          </a:bodyPr>
          <a:lstStyle/>
          <a:p>
            <a:pPr eaLnBrk="1" hangingPunct="1"/>
            <a:br>
              <a:rPr lang="lt-LT" sz="3600" dirty="0"/>
            </a:br>
            <a:br>
              <a:rPr lang="lt-LT" sz="3600" dirty="0"/>
            </a:br>
            <a:br>
              <a:rPr lang="lt-LT" sz="3600" dirty="0"/>
            </a:br>
            <a:br>
              <a:rPr lang="lt-LT" sz="3600" dirty="0"/>
            </a:br>
            <a:br>
              <a:rPr lang="lt-LT" sz="3600" dirty="0"/>
            </a:br>
            <a:br>
              <a:rPr lang="lt-LT" sz="3200" dirty="0"/>
            </a:br>
            <a:r>
              <a:rPr lang="pt-BR" sz="3200" b="1" i="0" dirty="0">
                <a:effectLst/>
                <a:latin typeface="Segoe UI Light" panose="020B0502040204020203" pitchFamily="34" charset="0"/>
                <a:cs typeface="Segoe UI Light" panose="020B0502040204020203" pitchFamily="34" charset="0"/>
              </a:rPr>
              <a:t>Psichikos ligų paplitimas – depresija, jos įveikos būdai</a:t>
            </a:r>
            <a:endParaRPr lang="ru-RU" altLang="en-US" sz="3200" b="1" dirty="0">
              <a:latin typeface="Segoe UI Light" panose="020B0502040204020203" pitchFamily="34" charset="0"/>
              <a:cs typeface="Segoe UI Light" panose="020B0502040204020203" pitchFamily="34" charset="0"/>
            </a:endParaRPr>
          </a:p>
        </p:txBody>
      </p:sp>
      <p:sp>
        <p:nvSpPr>
          <p:cNvPr id="3075" name="Rectangle 3"/>
          <p:cNvSpPr>
            <a:spLocks noGrp="1" noChangeArrowheads="1"/>
          </p:cNvSpPr>
          <p:nvPr>
            <p:ph type="subTitle" idx="1"/>
          </p:nvPr>
        </p:nvSpPr>
        <p:spPr>
          <a:xfrm>
            <a:off x="183820" y="5013176"/>
            <a:ext cx="8713663" cy="1584970"/>
          </a:xfrm>
        </p:spPr>
        <p:txBody>
          <a:bodyPr>
            <a:normAutofit fontScale="92500" lnSpcReduction="10000"/>
          </a:bodyPr>
          <a:lstStyle/>
          <a:p>
            <a:pPr algn="ctr" eaLnBrk="1" hangingPunct="1"/>
            <a:endParaRPr lang="lt-LT" altLang="en-US" sz="1800" b="1" dirty="0"/>
          </a:p>
          <a:p>
            <a:pPr algn="ctr" eaLnBrk="1" hangingPunct="1"/>
            <a:r>
              <a:rPr lang="lt-LT" altLang="en-US" sz="2800" dirty="0">
                <a:solidFill>
                  <a:schemeClr val="tx1"/>
                </a:solidFill>
                <a:latin typeface="Segoe UI" panose="020B0502040204020203" pitchFamily="34" charset="0"/>
                <a:cs typeface="Segoe UI" panose="020B0502040204020203" pitchFamily="34" charset="0"/>
              </a:rPr>
              <a:t>Gydytoja psichiatrė ir psichoterapeutė Ramunė Mazaliauskienė</a:t>
            </a:r>
          </a:p>
          <a:p>
            <a:pPr algn="ctr" eaLnBrk="1" hangingPunct="1"/>
            <a:r>
              <a:rPr lang="lt-LT" altLang="en-US" sz="2800" dirty="0">
                <a:solidFill>
                  <a:schemeClr val="tx1"/>
                </a:solidFill>
                <a:latin typeface="Segoe UI" panose="020B0502040204020203" pitchFamily="34" charset="0"/>
                <a:cs typeface="Segoe UI" panose="020B0502040204020203" pitchFamily="34" charset="0"/>
              </a:rPr>
              <a:t>2021-04-28</a:t>
            </a:r>
            <a:endParaRPr lang="ru-RU" altLang="en-US" sz="2800" dirty="0">
              <a:solidFill>
                <a:schemeClr val="tx1"/>
              </a:solidFill>
              <a:latin typeface="Segoe UI" panose="020B0502040204020203" pitchFamily="34" charset="0"/>
              <a:cs typeface="Segoe UI" panose="020B0502040204020203"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12548"/>
            <a:ext cx="4726028" cy="3268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Reaktyvinė depresija (1/2)</a:t>
            </a:r>
            <a:endParaRPr lang="ru-RU" altLang="en-US" sz="3200" dirty="0">
              <a:latin typeface="Segoe UI" panose="020B0502040204020203" pitchFamily="34" charset="0"/>
              <a:cs typeface="Segoe UI" panose="020B0502040204020203" pitchFamily="34" charset="0"/>
            </a:endParaRPr>
          </a:p>
        </p:txBody>
      </p:sp>
      <p:sp>
        <p:nvSpPr>
          <p:cNvPr id="14339" name="Rectangle 3"/>
          <p:cNvSpPr>
            <a:spLocks noGrp="1" noChangeArrowheads="1"/>
          </p:cNvSpPr>
          <p:nvPr>
            <p:ph idx="1"/>
          </p:nvPr>
        </p:nvSpPr>
        <p:spPr/>
        <p:txBody>
          <a:bodyPr/>
          <a:lstStyle/>
          <a:p>
            <a:pPr marL="0" indent="0" eaLnBrk="1" hangingPunct="1">
              <a:lnSpc>
                <a:spcPct val="80000"/>
              </a:lnSpc>
              <a:buNone/>
            </a:pPr>
            <a:endParaRPr lang="lt-LT" altLang="en-US" sz="2400"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Kilmė- </a:t>
            </a:r>
            <a:r>
              <a:rPr lang="lt-LT" altLang="en-US" sz="2400" dirty="0" err="1">
                <a:latin typeface="Segoe UI" pitchFamily="34" charset="0"/>
                <a:cs typeface="Segoe UI" pitchFamily="34" charset="0"/>
              </a:rPr>
              <a:t>psichogeninė</a:t>
            </a:r>
            <a:r>
              <a:rPr lang="lt-LT" altLang="en-US" sz="2400" dirty="0">
                <a:latin typeface="Segoe UI" pitchFamily="34" charset="0"/>
                <a:cs typeface="Segoe UI" pitchFamily="34" charset="0"/>
              </a:rPr>
              <a:t>. </a:t>
            </a:r>
            <a:endParaRPr lang="en-US" altLang="en-US" sz="2400"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 </a:t>
            </a:r>
          </a:p>
          <a:p>
            <a:pPr marL="0" indent="0" eaLnBrk="1" hangingPunct="1">
              <a:lnSpc>
                <a:spcPct val="80000"/>
              </a:lnSpc>
              <a:buNone/>
            </a:pPr>
            <a:endParaRPr lang="en-US" altLang="en-US" sz="2400"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Svarbu diagnozuojant:</a:t>
            </a:r>
          </a:p>
          <a:p>
            <a:pPr>
              <a:lnSpc>
                <a:spcPct val="80000"/>
              </a:lnSpc>
            </a:pPr>
            <a:r>
              <a:rPr lang="lt-LT" altLang="en-US" sz="2400" dirty="0">
                <a:latin typeface="Segoe UI" pitchFamily="34" charset="0"/>
                <a:cs typeface="Segoe UI" pitchFamily="34" charset="0"/>
              </a:rPr>
              <a:t>psichotraumuojanti situacija; </a:t>
            </a:r>
          </a:p>
          <a:p>
            <a:pPr>
              <a:lnSpc>
                <a:spcPct val="80000"/>
              </a:lnSpc>
            </a:pPr>
            <a:r>
              <a:rPr lang="lt-LT" altLang="en-US" sz="2400" dirty="0">
                <a:latin typeface="Segoe UI" pitchFamily="34" charset="0"/>
                <a:cs typeface="Segoe UI" pitchFamily="34" charset="0"/>
              </a:rPr>
              <a:t>depresijos klinika ją atspindi; </a:t>
            </a:r>
          </a:p>
          <a:p>
            <a:pPr>
              <a:lnSpc>
                <a:spcPct val="80000"/>
              </a:lnSpc>
            </a:pPr>
            <a:r>
              <a:rPr lang="lt-LT" altLang="en-US" sz="2400" dirty="0">
                <a:latin typeface="Segoe UI" pitchFamily="34" charset="0"/>
                <a:cs typeface="Segoe UI" pitchFamily="34" charset="0"/>
              </a:rPr>
              <a:t>situacijai išsisprendus depresija praeina.</a:t>
            </a:r>
          </a:p>
          <a:p>
            <a:pPr eaLnBrk="1" hangingPunct="1">
              <a:lnSpc>
                <a:spcPct val="80000"/>
              </a:lnSpc>
            </a:pPr>
            <a:endParaRPr lang="lt-LT" altLang="en-US" sz="2000" dirty="0">
              <a:latin typeface="Segoe UI" pitchFamily="34" charset="0"/>
              <a:cs typeface="Segoe UI" pitchFamily="34" charset="0"/>
            </a:endParaRPr>
          </a:p>
          <a:p>
            <a:pPr eaLnBrk="1" hangingPunct="1">
              <a:lnSpc>
                <a:spcPct val="80000"/>
              </a:lnSpc>
            </a:pPr>
            <a:endParaRPr lang="ru-RU" altLang="en-US" sz="2000" dirty="0"/>
          </a:p>
          <a:p>
            <a:pPr lvl="2" eaLnBrk="1" hangingPunct="1">
              <a:lnSpc>
                <a:spcPct val="80000"/>
              </a:lnSpc>
            </a:pPr>
            <a:endParaRPr lang="ru-RU" altLang="en-US" sz="2000" b="1"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Reaktyvinė depresija (2/2)</a:t>
            </a:r>
            <a:endParaRPr lang="ru-RU" altLang="en-US" sz="3200" dirty="0">
              <a:latin typeface="Segoe UI" panose="020B0502040204020203" pitchFamily="34" charset="0"/>
              <a:cs typeface="Segoe UI" panose="020B0502040204020203" pitchFamily="34" charset="0"/>
            </a:endParaRPr>
          </a:p>
        </p:txBody>
      </p:sp>
      <p:sp>
        <p:nvSpPr>
          <p:cNvPr id="14339" name="Rectangle 3"/>
          <p:cNvSpPr>
            <a:spLocks noGrp="1" noChangeArrowheads="1"/>
          </p:cNvSpPr>
          <p:nvPr>
            <p:ph idx="1"/>
          </p:nvPr>
        </p:nvSpPr>
        <p:spPr/>
        <p:txBody>
          <a:bodyPr>
            <a:normAutofit/>
          </a:bodyPr>
          <a:lstStyle/>
          <a:p>
            <a:pPr eaLnBrk="1" hangingPunct="1">
              <a:lnSpc>
                <a:spcPct val="80000"/>
              </a:lnSpc>
            </a:pPr>
            <a:endParaRPr lang="lt-LT" altLang="en-US" sz="2000" dirty="0">
              <a:latin typeface="Segoe UI" pitchFamily="34" charset="0"/>
              <a:cs typeface="Segoe UI" pitchFamily="34" charset="0"/>
            </a:endParaRPr>
          </a:p>
          <a:p>
            <a:pPr marL="0" indent="0" eaLnBrk="1" hangingPunct="1">
              <a:lnSpc>
                <a:spcPct val="80000"/>
              </a:lnSpc>
              <a:buNone/>
            </a:pPr>
            <a:endParaRPr lang="lt-LT" altLang="en-US" sz="2000" b="1" dirty="0">
              <a:latin typeface="Segoe UI" pitchFamily="34" charset="0"/>
              <a:cs typeface="Segoe UI" pitchFamily="34" charset="0"/>
            </a:endParaRPr>
          </a:p>
          <a:p>
            <a:pPr marL="0" indent="0" eaLnBrk="1" hangingPunct="1">
              <a:lnSpc>
                <a:spcPct val="80000"/>
              </a:lnSpc>
              <a:buNone/>
            </a:pPr>
            <a:endParaRPr lang="lt-LT" altLang="en-US" sz="2000" b="1" dirty="0">
              <a:latin typeface="Segoe UI" pitchFamily="34" charset="0"/>
              <a:cs typeface="Segoe UI" pitchFamily="34" charset="0"/>
            </a:endParaRPr>
          </a:p>
          <a:p>
            <a:pPr marL="0" indent="0" algn="ctr" eaLnBrk="1" hangingPunct="1">
              <a:lnSpc>
                <a:spcPct val="80000"/>
              </a:lnSpc>
              <a:buNone/>
            </a:pPr>
            <a:r>
              <a:rPr lang="lt-LT" altLang="en-US" sz="2400" dirty="0">
                <a:latin typeface="Segoe UI" pitchFamily="34" charset="0"/>
                <a:cs typeface="Segoe UI" pitchFamily="34" charset="0"/>
              </a:rPr>
              <a:t>„Prarastų šaknų” depresija</a:t>
            </a:r>
            <a:r>
              <a:rPr lang="en-US" altLang="en-US" sz="2400" dirty="0">
                <a:latin typeface="Segoe UI" pitchFamily="34" charset="0"/>
                <a:cs typeface="Segoe UI" pitchFamily="34" charset="0"/>
              </a:rPr>
              <a:t> </a:t>
            </a:r>
            <a:r>
              <a:rPr lang="lt-LT" altLang="en-US" sz="2400" dirty="0">
                <a:latin typeface="Segoe UI" pitchFamily="34" charset="0"/>
                <a:cs typeface="Segoe UI" pitchFamily="34" charset="0"/>
              </a:rPr>
              <a:t>- tai reaktyvinė depresija, kuri stebima tarp karinių belaisvių, kalinių</a:t>
            </a:r>
            <a:r>
              <a:rPr lang="en-US" altLang="en-US" sz="2400" dirty="0">
                <a:latin typeface="Segoe UI" pitchFamily="34" charset="0"/>
                <a:cs typeface="Segoe UI" pitchFamily="34" charset="0"/>
              </a:rPr>
              <a:t>;</a:t>
            </a:r>
            <a:r>
              <a:rPr lang="lt-LT" altLang="en-US" sz="2400" dirty="0">
                <a:latin typeface="Segoe UI" pitchFamily="34" charset="0"/>
                <a:cs typeface="Segoe UI" pitchFamily="34" charset="0"/>
              </a:rPr>
              <a:t> jai būdinga ilgalaikė eiga su depresiniais-fobiniais pergyvenimais, </a:t>
            </a:r>
            <a:r>
              <a:rPr lang="lt-LT" altLang="en-US" sz="2400" dirty="0" err="1">
                <a:latin typeface="Segoe UI" pitchFamily="34" charset="0"/>
                <a:cs typeface="Segoe UI" pitchFamily="34" charset="0"/>
              </a:rPr>
              <a:t>astenija</a:t>
            </a:r>
            <a:r>
              <a:rPr lang="lt-LT" altLang="en-US" sz="2400" dirty="0">
                <a:latin typeface="Segoe UI" pitchFamily="34" charset="0"/>
                <a:cs typeface="Segoe UI" pitchFamily="34" charset="0"/>
              </a:rPr>
              <a:t>, darbingumo praradimu</a:t>
            </a:r>
            <a:r>
              <a:rPr lang="en-US" altLang="en-US" sz="2400" dirty="0">
                <a:latin typeface="Segoe UI" pitchFamily="34" charset="0"/>
                <a:cs typeface="Segoe UI" pitchFamily="34" charset="0"/>
              </a:rPr>
              <a:t>;</a:t>
            </a:r>
            <a:r>
              <a:rPr lang="lt-LT" altLang="en-US" sz="2400" dirty="0">
                <a:latin typeface="Segoe UI" pitchFamily="34" charset="0"/>
                <a:cs typeface="Segoe UI" pitchFamily="34" charset="0"/>
              </a:rPr>
              <a:t> tai viena iš padidinto mirtingumo tarp šių asmenų priežasčių.</a:t>
            </a:r>
            <a:endParaRPr lang="en-US" altLang="en-US" sz="2400" dirty="0">
              <a:latin typeface="Segoe UI" pitchFamily="34" charset="0"/>
              <a:cs typeface="Segoe UI" pitchFamily="34" charset="0"/>
            </a:endParaRPr>
          </a:p>
          <a:p>
            <a:pPr marL="0" indent="0" algn="ctr" eaLnBrk="1" hangingPunct="1">
              <a:lnSpc>
                <a:spcPct val="80000"/>
              </a:lnSpc>
              <a:buNone/>
            </a:pPr>
            <a:endParaRPr lang="en-US" altLang="en-US" sz="2400" dirty="0">
              <a:latin typeface="Segoe UI" pitchFamily="34" charset="0"/>
              <a:cs typeface="Segoe UI" pitchFamily="34" charset="0"/>
            </a:endParaRPr>
          </a:p>
          <a:p>
            <a:pPr marL="0" indent="0" algn="ctr">
              <a:lnSpc>
                <a:spcPct val="8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„Gyvenamosios vietos pakeitimo” depresija - stebima dažniausiai </a:t>
            </a:r>
            <a:r>
              <a:rPr lang="lt-LT" altLang="en-US" sz="2400" dirty="0" err="1">
                <a:latin typeface="Segoe UI" panose="020B0502040204020203" pitchFamily="34" charset="0"/>
                <a:ea typeface="Segoe UI" panose="020B0502040204020203" pitchFamily="34" charset="0"/>
                <a:cs typeface="Segoe UI" panose="020B0502040204020203" pitchFamily="34" charset="0"/>
              </a:rPr>
              <a:t>gerontopsichiatrinėje</a:t>
            </a:r>
            <a:r>
              <a:rPr lang="lt-LT" altLang="en-US" sz="2400" dirty="0">
                <a:latin typeface="Segoe UI" panose="020B0502040204020203" pitchFamily="34" charset="0"/>
                <a:ea typeface="Segoe UI" panose="020B0502040204020203" pitchFamily="34" charset="0"/>
                <a:cs typeface="Segoe UI" panose="020B0502040204020203" pitchFamily="34" charset="0"/>
              </a:rPr>
              <a:t> praktikoje; ypač lengvai atsiranda pas vienišus senukus.</a:t>
            </a:r>
            <a:endParaRPr lang="ru-RU" altLang="en-US" sz="2400" dirty="0">
              <a:latin typeface="Segoe UI" panose="020B0502040204020203" pitchFamily="34" charset="0"/>
              <a:ea typeface="Segoe UI" panose="020B0502040204020203" pitchFamily="34" charset="0"/>
              <a:cs typeface="Segoe UI" panose="020B0502040204020203" pitchFamily="34" charset="0"/>
            </a:endParaRPr>
          </a:p>
          <a:p>
            <a:pPr marL="0" indent="0" algn="ctr" eaLnBrk="1" hangingPunct="1">
              <a:lnSpc>
                <a:spcPct val="80000"/>
              </a:lnSpc>
              <a:buNone/>
            </a:pPr>
            <a:endParaRPr lang="ru-RU" altLang="en-US" sz="2400" dirty="0">
              <a:latin typeface="Segoe UI" pitchFamily="34" charset="0"/>
              <a:cs typeface="Segoe UI" pitchFamily="34" charset="0"/>
            </a:endParaRPr>
          </a:p>
          <a:p>
            <a:pPr eaLnBrk="1" hangingPunct="1">
              <a:lnSpc>
                <a:spcPct val="80000"/>
              </a:lnSpc>
            </a:pPr>
            <a:endParaRPr lang="ru-RU" altLang="en-US" sz="2000" dirty="0"/>
          </a:p>
          <a:p>
            <a:pPr lvl="2" eaLnBrk="1" hangingPunct="1">
              <a:lnSpc>
                <a:spcPct val="80000"/>
              </a:lnSpc>
            </a:pPr>
            <a:endParaRPr lang="ru-RU" altLang="en-US" sz="2000" b="1" dirty="0"/>
          </a:p>
        </p:txBody>
      </p:sp>
    </p:spTree>
    <p:extLst>
      <p:ext uri="{BB962C8B-B14F-4D97-AF65-F5344CB8AC3E}">
        <p14:creationId xmlns:p14="http://schemas.microsoft.com/office/powerpoint/2010/main" val="30835223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Vegetacinė (latentinė) depresija (1/2)</a:t>
            </a:r>
            <a:endParaRPr lang="ru-RU" altLang="en-US" sz="3200" dirty="0">
              <a:latin typeface="Segoe UI" panose="020B0502040204020203" pitchFamily="34" charset="0"/>
              <a:cs typeface="Segoe UI" panose="020B0502040204020203" pitchFamily="34" charset="0"/>
            </a:endParaRPr>
          </a:p>
        </p:txBody>
      </p:sp>
      <p:sp>
        <p:nvSpPr>
          <p:cNvPr id="17411" name="Rectangle 3"/>
          <p:cNvSpPr>
            <a:spLocks noGrp="1" noChangeArrowheads="1"/>
          </p:cNvSpPr>
          <p:nvPr>
            <p:ph idx="1"/>
          </p:nvPr>
        </p:nvSpPr>
        <p:spPr/>
        <p:txBody>
          <a:bodyPr>
            <a:normAutofit/>
          </a:bodyPr>
          <a:lstStyle/>
          <a:p>
            <a:pPr eaLnBrk="1" hangingPunct="1">
              <a:lnSpc>
                <a:spcPct val="80000"/>
              </a:lnSpc>
            </a:pPr>
            <a:endParaRPr lang="en-US" altLang="en-US" sz="1800" dirty="0"/>
          </a:p>
          <a:p>
            <a:pPr marL="0" indent="0" eaLnBrk="1" hangingPunct="1">
              <a:lnSpc>
                <a:spcPct val="80000"/>
              </a:lnSpc>
              <a:buNone/>
            </a:pPr>
            <a:endParaRPr lang="en-US" altLang="en-US" sz="2600" dirty="0">
              <a:latin typeface="Segoe UI" panose="020B0502040204020203" pitchFamily="34" charset="0"/>
              <a:ea typeface="Segoe UI" panose="020B0502040204020203" pitchFamily="34" charset="0"/>
              <a:cs typeface="Segoe UI" panose="020B0502040204020203" pitchFamily="34" charset="0"/>
            </a:endParaRPr>
          </a:p>
          <a:p>
            <a:pPr marL="0" indent="0" eaLnBrk="1" hangingPunct="1">
              <a:lnSpc>
                <a:spcPct val="8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Nuotaikos sutrikimas yra nustumiamas į antrą planą, o vyrauti pradeda nusiskundimai vegetaciniais simptomais</a:t>
            </a:r>
            <a:r>
              <a:rPr lang="en-US" altLang="en-US" sz="2400" dirty="0">
                <a:latin typeface="Segoe UI" panose="020B0502040204020203" pitchFamily="34" charset="0"/>
                <a:ea typeface="Segoe UI" panose="020B0502040204020203" pitchFamily="34" charset="0"/>
                <a:cs typeface="Segoe UI" panose="020B0502040204020203" pitchFamily="34" charset="0"/>
              </a:rPr>
              <a:t>.</a:t>
            </a:r>
            <a:r>
              <a:rPr lang="lt-LT" altLang="en-US" sz="2400" dirty="0">
                <a:latin typeface="Segoe UI" panose="020B0502040204020203" pitchFamily="34" charset="0"/>
                <a:ea typeface="Segoe UI" panose="020B0502040204020203" pitchFamily="34" charset="0"/>
                <a:cs typeface="Segoe UI" panose="020B0502040204020203" pitchFamily="34" charset="0"/>
              </a:rPr>
              <a:t> </a:t>
            </a:r>
            <a:endParaRPr lang="en-US" altLang="en-US" sz="2400" dirty="0">
              <a:latin typeface="Segoe UI" panose="020B0502040204020203" pitchFamily="34" charset="0"/>
              <a:ea typeface="Segoe UI" panose="020B0502040204020203" pitchFamily="34" charset="0"/>
              <a:cs typeface="Segoe UI" panose="020B0502040204020203" pitchFamily="34" charset="0"/>
            </a:endParaRPr>
          </a:p>
          <a:p>
            <a:pPr marL="0" indent="0" eaLnBrk="1" hangingPunct="1">
              <a:lnSpc>
                <a:spcPct val="80000"/>
              </a:lnSpc>
              <a:buNone/>
            </a:pPr>
            <a:endParaRPr lang="en-US" altLang="en-US" sz="2400" dirty="0">
              <a:latin typeface="Segoe UI" panose="020B0502040204020203" pitchFamily="34" charset="0"/>
              <a:ea typeface="Segoe UI" panose="020B0502040204020203" pitchFamily="34" charset="0"/>
              <a:cs typeface="Segoe UI" panose="020B0502040204020203" pitchFamily="34" charset="0"/>
            </a:endParaRPr>
          </a:p>
          <a:p>
            <a:pPr marL="0" indent="0" eaLnBrk="1" hangingPunct="1">
              <a:lnSpc>
                <a:spcPct val="8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Būdingas spaudimo jausmas širdies plote ir galvoje, dusinimas, galvos svaigimas, galvos skausmas, nemiga, potencijos sumažėjimas</a:t>
            </a:r>
            <a:r>
              <a:rPr lang="en-US" altLang="en-US" sz="2400" dirty="0">
                <a:latin typeface="Segoe UI" panose="020B0502040204020203" pitchFamily="34" charset="0"/>
                <a:ea typeface="Segoe UI" panose="020B0502040204020203" pitchFamily="34" charset="0"/>
                <a:cs typeface="Segoe UI" panose="020B0502040204020203" pitchFamily="34" charset="0"/>
              </a:rPr>
              <a:t>.</a:t>
            </a:r>
          </a:p>
          <a:p>
            <a:pPr marL="0" indent="0">
              <a:lnSpc>
                <a:spcPct val="8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 </a:t>
            </a:r>
            <a:endParaRPr lang="en-US" altLang="en-US" sz="2400" dirty="0">
              <a:latin typeface="Segoe UI" panose="020B0502040204020203" pitchFamily="34" charset="0"/>
              <a:ea typeface="Segoe UI" panose="020B0502040204020203" pitchFamily="34" charset="0"/>
              <a:cs typeface="Segoe UI" panose="020B0502040204020203" pitchFamily="34" charset="0"/>
            </a:endParaRPr>
          </a:p>
          <a:p>
            <a:pPr marL="0" indent="0" eaLnBrk="1" hangingPunct="1">
              <a:lnSpc>
                <a:spcPct val="8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Tokie ligoniai vertina savo būseną ne kaip depresiją, o kaip somatinį susirgimą</a:t>
            </a:r>
            <a:r>
              <a:rPr lang="en-US" altLang="en-US" sz="2400" dirty="0">
                <a:latin typeface="Segoe UI" panose="020B0502040204020203" pitchFamily="34" charset="0"/>
                <a:ea typeface="Segoe UI" panose="020B0502040204020203" pitchFamily="34" charset="0"/>
                <a:cs typeface="Segoe UI" panose="020B0502040204020203" pitchFamily="34" charset="0"/>
              </a:rPr>
              <a:t>.</a:t>
            </a:r>
          </a:p>
          <a:p>
            <a:pPr marL="0" indent="0" eaLnBrk="1" hangingPunct="1">
              <a:lnSpc>
                <a:spcPct val="80000"/>
              </a:lnSpc>
              <a:buNone/>
            </a:pPr>
            <a:endParaRPr lang="en-US" altLang="en-US" sz="2400" dirty="0">
              <a:latin typeface="Segoe UI" panose="020B0502040204020203" pitchFamily="34" charset="0"/>
              <a:ea typeface="Segoe UI" panose="020B0502040204020203" pitchFamily="34" charset="0"/>
              <a:cs typeface="Segoe UI" panose="020B0502040204020203" pitchFamily="34" charset="0"/>
            </a:endParaRPr>
          </a:p>
          <a:p>
            <a:pPr marL="0" indent="0" algn="ctr" eaLnBrk="1" hangingPunct="1">
              <a:lnSpc>
                <a:spcPct val="8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Tai viena iš maskuotos depresijos formų</a:t>
            </a:r>
            <a:r>
              <a:rPr lang="en-US" altLang="en-US" sz="2400" dirty="0">
                <a:latin typeface="Segoe UI" panose="020B0502040204020203" pitchFamily="34" charset="0"/>
                <a:ea typeface="Segoe UI" panose="020B0502040204020203" pitchFamily="34" charset="0"/>
                <a:cs typeface="Segoe UI" panose="020B0502040204020203" pitchFamily="34" charset="0"/>
              </a:rPr>
              <a:t>.</a:t>
            </a:r>
            <a:endParaRPr lang="ru-RU" altLang="en-US" sz="2400" dirty="0">
              <a:latin typeface="Segoe UI" panose="020B0502040204020203" pitchFamily="34" charset="0"/>
              <a:ea typeface="Segoe UI" panose="020B0502040204020203" pitchFamily="34" charset="0"/>
              <a:cs typeface="Segoe UI" panose="020B0502040204020203"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Vegetacinė (latentinė) depresija (2/2)</a:t>
            </a:r>
            <a:endParaRPr lang="ru-RU" altLang="en-US" sz="3200" dirty="0">
              <a:latin typeface="Segoe UI" panose="020B0502040204020203" pitchFamily="34" charset="0"/>
              <a:cs typeface="Segoe UI" panose="020B0502040204020203" pitchFamily="34" charset="0"/>
            </a:endParaRPr>
          </a:p>
        </p:txBody>
      </p:sp>
      <p:sp>
        <p:nvSpPr>
          <p:cNvPr id="18435" name="Rectangle 3"/>
          <p:cNvSpPr>
            <a:spLocks noGrp="1" noChangeArrowheads="1"/>
          </p:cNvSpPr>
          <p:nvPr>
            <p:ph idx="1"/>
          </p:nvPr>
        </p:nvSpPr>
        <p:spPr/>
        <p:txBody>
          <a:bodyPr/>
          <a:lstStyle/>
          <a:p>
            <a:pPr marL="0" indent="0" eaLnBrk="1" hangingPunct="1">
              <a:lnSpc>
                <a:spcPct val="8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Pagrindiniai sindromai:</a:t>
            </a:r>
            <a:endParaRPr lang="ru-RU" altLang="en-US" sz="2400" dirty="0">
              <a:latin typeface="Segoe UI" panose="020B0502040204020203" pitchFamily="34" charset="0"/>
              <a:ea typeface="Segoe UI" panose="020B0502040204020203" pitchFamily="34" charset="0"/>
              <a:cs typeface="Segoe UI" panose="020B0502040204020203" pitchFamily="34" charset="0"/>
            </a:endParaRPr>
          </a:p>
          <a:p>
            <a:pPr lvl="1" eaLnBrk="1" hangingPunct="1">
              <a:lnSpc>
                <a:spcPct val="80000"/>
              </a:lnSpc>
            </a:pPr>
            <a:r>
              <a:rPr lang="lt-LT" altLang="en-US" sz="2400" dirty="0">
                <a:latin typeface="Segoe UI" panose="020B0502040204020203" pitchFamily="34" charset="0"/>
                <a:ea typeface="Segoe UI" panose="020B0502040204020203" pitchFamily="34" charset="0"/>
                <a:cs typeface="Segoe UI" panose="020B0502040204020203" pitchFamily="34" charset="0"/>
              </a:rPr>
              <a:t>Alginis-</a:t>
            </a:r>
            <a:r>
              <a:rPr lang="lt-LT" altLang="en-US" sz="2400" dirty="0" err="1">
                <a:latin typeface="Segoe UI" panose="020B0502040204020203" pitchFamily="34" charset="0"/>
                <a:ea typeface="Segoe UI" panose="020B0502040204020203" pitchFamily="34" charset="0"/>
                <a:cs typeface="Segoe UI" panose="020B0502040204020203" pitchFamily="34" charset="0"/>
              </a:rPr>
              <a:t>senestopatinis</a:t>
            </a: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a:p>
            <a:pPr lvl="1" eaLnBrk="1" hangingPunct="1">
              <a:lnSpc>
                <a:spcPct val="80000"/>
              </a:lnSpc>
            </a:pPr>
            <a:r>
              <a:rPr lang="lt-LT" altLang="en-US" sz="2400" dirty="0">
                <a:latin typeface="Segoe UI" panose="020B0502040204020203" pitchFamily="34" charset="0"/>
                <a:ea typeface="Segoe UI" panose="020B0502040204020203" pitchFamily="34" charset="0"/>
                <a:cs typeface="Segoe UI" panose="020B0502040204020203" pitchFamily="34" charset="0"/>
              </a:rPr>
              <a:t>Abdominalinis</a:t>
            </a:r>
          </a:p>
          <a:p>
            <a:pPr lvl="1" eaLnBrk="1" hangingPunct="1">
              <a:lnSpc>
                <a:spcPct val="80000"/>
              </a:lnSpc>
            </a:pPr>
            <a:r>
              <a:rPr lang="lt-LT" altLang="en-US" sz="2400" dirty="0" err="1">
                <a:latin typeface="Segoe UI" panose="020B0502040204020203" pitchFamily="34" charset="0"/>
                <a:ea typeface="Segoe UI" panose="020B0502040204020203" pitchFamily="34" charset="0"/>
                <a:cs typeface="Segoe UI" panose="020B0502040204020203" pitchFamily="34" charset="0"/>
              </a:rPr>
              <a:t>Kardialginis</a:t>
            </a: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a:p>
            <a:pPr lvl="1" eaLnBrk="1" hangingPunct="1">
              <a:lnSpc>
                <a:spcPct val="80000"/>
              </a:lnSpc>
            </a:pPr>
            <a:r>
              <a:rPr lang="lt-LT" altLang="en-US" sz="2400" dirty="0" err="1">
                <a:latin typeface="Segoe UI" panose="020B0502040204020203" pitchFamily="34" charset="0"/>
                <a:ea typeface="Segoe UI" panose="020B0502040204020203" pitchFamily="34" charset="0"/>
                <a:cs typeface="Segoe UI" panose="020B0502040204020203" pitchFamily="34" charset="0"/>
              </a:rPr>
              <a:t>Cefalginis</a:t>
            </a: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a:p>
            <a:pPr lvl="1" eaLnBrk="1" hangingPunct="1">
              <a:lnSpc>
                <a:spcPct val="80000"/>
              </a:lnSpc>
            </a:pPr>
            <a:r>
              <a:rPr lang="lt-LT" altLang="en-US" sz="2400" dirty="0" err="1">
                <a:latin typeface="Segoe UI" panose="020B0502040204020203" pitchFamily="34" charset="0"/>
                <a:ea typeface="Segoe UI" panose="020B0502040204020203" pitchFamily="34" charset="0"/>
                <a:cs typeface="Segoe UI" panose="020B0502040204020203" pitchFamily="34" charset="0"/>
              </a:rPr>
              <a:t>Panalginis</a:t>
            </a: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a:p>
            <a:pPr lvl="1" eaLnBrk="1" hangingPunct="1">
              <a:lnSpc>
                <a:spcPct val="80000"/>
              </a:lnSpc>
            </a:pPr>
            <a:r>
              <a:rPr lang="lt-LT" altLang="en-US" sz="2400" dirty="0" err="1">
                <a:latin typeface="Segoe UI" panose="020B0502040204020203" pitchFamily="34" charset="0"/>
                <a:ea typeface="Segoe UI" panose="020B0502040204020203" pitchFamily="34" charset="0"/>
                <a:cs typeface="Segoe UI" panose="020B0502040204020203" pitchFamily="34" charset="0"/>
              </a:rPr>
              <a:t>Agripninis</a:t>
            </a: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a:p>
            <a:pPr lvl="1" eaLnBrk="1" hangingPunct="1">
              <a:lnSpc>
                <a:spcPct val="80000"/>
              </a:lnSpc>
            </a:pPr>
            <a:r>
              <a:rPr lang="lt-LT" altLang="en-US" sz="2400" dirty="0" err="1">
                <a:latin typeface="Segoe UI" panose="020B0502040204020203" pitchFamily="34" charset="0"/>
                <a:ea typeface="Segoe UI" panose="020B0502040204020203" pitchFamily="34" charset="0"/>
                <a:cs typeface="Segoe UI" panose="020B0502040204020203" pitchFamily="34" charset="0"/>
              </a:rPr>
              <a:t>Diencefalinis</a:t>
            </a:r>
            <a:r>
              <a:rPr lang="lt-LT" altLang="en-US" sz="2400" dirty="0">
                <a:latin typeface="Segoe UI" panose="020B0502040204020203" pitchFamily="34" charset="0"/>
                <a:ea typeface="Segoe UI" panose="020B0502040204020203" pitchFamily="34" charset="0"/>
                <a:cs typeface="Segoe UI" panose="020B0502040204020203" pitchFamily="34" charset="0"/>
              </a:rPr>
              <a:t> (</a:t>
            </a:r>
            <a:r>
              <a:rPr lang="lt-LT" altLang="en-US" sz="2400" dirty="0" err="1">
                <a:latin typeface="Segoe UI" panose="020B0502040204020203" pitchFamily="34" charset="0"/>
                <a:ea typeface="Segoe UI" panose="020B0502040204020203" pitchFamily="34" charset="0"/>
                <a:cs typeface="Segoe UI" panose="020B0502040204020203" pitchFamily="34" charset="0"/>
              </a:rPr>
              <a:t>vegetovisceralinis</a:t>
            </a:r>
            <a:r>
              <a:rPr lang="lt-LT" altLang="en-US" sz="2400" dirty="0">
                <a:latin typeface="Segoe UI" panose="020B0502040204020203" pitchFamily="34" charset="0"/>
                <a:ea typeface="Segoe UI" panose="020B0502040204020203" pitchFamily="34" charset="0"/>
                <a:cs typeface="Segoe UI" panose="020B0502040204020203" pitchFamily="34" charset="0"/>
              </a:rPr>
              <a:t>, </a:t>
            </a:r>
            <a:r>
              <a:rPr lang="lt-LT" altLang="en-US" sz="2400" dirty="0" err="1">
                <a:latin typeface="Segoe UI" panose="020B0502040204020203" pitchFamily="34" charset="0"/>
                <a:ea typeface="Segoe UI" panose="020B0502040204020203" pitchFamily="34" charset="0"/>
                <a:cs typeface="Segoe UI" panose="020B0502040204020203" pitchFamily="34" charset="0"/>
              </a:rPr>
              <a:t>vazomotorinis-alerginis,</a:t>
            </a:r>
            <a:r>
              <a:rPr lang="lt-LT" altLang="en-US" sz="2400" dirty="0">
                <a:latin typeface="Segoe UI" panose="020B0502040204020203" pitchFamily="34" charset="0"/>
                <a:ea typeface="Segoe UI" panose="020B0502040204020203" pitchFamily="34" charset="0"/>
                <a:cs typeface="Segoe UI" panose="020B0502040204020203" pitchFamily="34" charset="0"/>
              </a:rPr>
              <a:t> </a:t>
            </a:r>
            <a:r>
              <a:rPr lang="lt-LT" altLang="en-US" sz="2400" dirty="0" err="1">
                <a:latin typeface="Segoe UI" panose="020B0502040204020203" pitchFamily="34" charset="0"/>
                <a:ea typeface="Segoe UI" panose="020B0502040204020203" pitchFamily="34" charset="0"/>
                <a:cs typeface="Segoe UI" panose="020B0502040204020203" pitchFamily="34" charset="0"/>
              </a:rPr>
              <a:t>pseudoastmatinis</a:t>
            </a:r>
            <a:r>
              <a:rPr lang="lt-LT" altLang="en-US" sz="2400" dirty="0">
                <a:latin typeface="Segoe UI" panose="020B0502040204020203" pitchFamily="34" charset="0"/>
                <a:ea typeface="Segoe UI" panose="020B0502040204020203" pitchFamily="34" charset="0"/>
                <a:cs typeface="Segoe UI" panose="020B0502040204020203" pitchFamily="34" charset="0"/>
              </a:rPr>
              <a:t>)</a:t>
            </a:r>
          </a:p>
          <a:p>
            <a:pPr lvl="1" eaLnBrk="1" hangingPunct="1">
              <a:lnSpc>
                <a:spcPct val="80000"/>
              </a:lnSpc>
            </a:pPr>
            <a:r>
              <a:rPr lang="lt-LT" altLang="en-US" sz="2400" dirty="0" err="1">
                <a:latin typeface="Segoe UI" panose="020B0502040204020203" pitchFamily="34" charset="0"/>
                <a:ea typeface="Segoe UI" panose="020B0502040204020203" pitchFamily="34" charset="0"/>
                <a:cs typeface="Segoe UI" panose="020B0502040204020203" pitchFamily="34" charset="0"/>
              </a:rPr>
              <a:t>Obsesinis-</a:t>
            </a:r>
            <a:r>
              <a:rPr lang="lt-LT" altLang="en-US" sz="2400" dirty="0">
                <a:latin typeface="Segoe UI" panose="020B0502040204020203" pitchFamily="34" charset="0"/>
                <a:ea typeface="Segoe UI" panose="020B0502040204020203" pitchFamily="34" charset="0"/>
                <a:cs typeface="Segoe UI" panose="020B0502040204020203" pitchFamily="34" charset="0"/>
              </a:rPr>
              <a:t> fobinis</a:t>
            </a:r>
          </a:p>
          <a:p>
            <a:pPr lvl="1" eaLnBrk="1" hangingPunct="1">
              <a:lnSpc>
                <a:spcPct val="80000"/>
              </a:lnSpc>
            </a:pPr>
            <a:r>
              <a:rPr lang="lt-LT" altLang="en-US" sz="2400" dirty="0">
                <a:latin typeface="Segoe UI" panose="020B0502040204020203" pitchFamily="34" charset="0"/>
                <a:ea typeface="Segoe UI" panose="020B0502040204020203" pitchFamily="34" charset="0"/>
                <a:cs typeface="Segoe UI" panose="020B0502040204020203" pitchFamily="34" charset="0"/>
              </a:rPr>
              <a:t>Narkotinis</a:t>
            </a:r>
            <a:endParaRPr lang="ru-RU" altLang="en-US" sz="2400" dirty="0">
              <a:latin typeface="Segoe UI" panose="020B0502040204020203" pitchFamily="34" charset="0"/>
              <a:ea typeface="Segoe UI" panose="020B0502040204020203" pitchFamily="34" charset="0"/>
              <a:cs typeface="Segoe UI" panose="020B0502040204020203" pitchFamily="34" charset="0"/>
            </a:endParaRPr>
          </a:p>
          <a:p>
            <a:pPr eaLnBrk="1" hangingPunct="1">
              <a:lnSpc>
                <a:spcPct val="80000"/>
              </a:lnSpc>
            </a:pPr>
            <a:endParaRPr lang="ru-RU" altLang="en-US" sz="1400" dirty="0"/>
          </a:p>
        </p:txBody>
      </p:sp>
    </p:spTree>
    <p:extLst>
      <p:ext uri="{BB962C8B-B14F-4D97-AF65-F5344CB8AC3E}">
        <p14:creationId xmlns:p14="http://schemas.microsoft.com/office/powerpoint/2010/main" val="27605413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lt-LT" altLang="en-US" sz="3200" dirty="0" err="1">
                <a:latin typeface="Segoe UI" panose="020B0502040204020203" pitchFamily="34" charset="0"/>
                <a:cs typeface="Segoe UI" panose="020B0502040204020203" pitchFamily="34" charset="0"/>
              </a:rPr>
              <a:t>Hipochondrinė</a:t>
            </a:r>
            <a:r>
              <a:rPr lang="lt-LT" altLang="en-US" sz="3200" dirty="0">
                <a:latin typeface="Segoe UI" panose="020B0502040204020203" pitchFamily="34" charset="0"/>
                <a:cs typeface="Segoe UI" panose="020B0502040204020203" pitchFamily="34" charset="0"/>
              </a:rPr>
              <a:t> depresija</a:t>
            </a:r>
            <a:endParaRPr lang="ru-RU" altLang="en-US" sz="3200" dirty="0">
              <a:latin typeface="Segoe UI" panose="020B0502040204020203" pitchFamily="34" charset="0"/>
              <a:cs typeface="Segoe UI" panose="020B0502040204020203" pitchFamily="34" charset="0"/>
            </a:endParaRPr>
          </a:p>
        </p:txBody>
      </p:sp>
      <p:sp>
        <p:nvSpPr>
          <p:cNvPr id="13315" name="Rectangle 3"/>
          <p:cNvSpPr>
            <a:spLocks noGrp="1" noChangeArrowheads="1"/>
          </p:cNvSpPr>
          <p:nvPr>
            <p:ph idx="1"/>
          </p:nvPr>
        </p:nvSpPr>
        <p:spPr/>
        <p:txBody>
          <a:bodyPr>
            <a:normAutofit/>
          </a:bodyPr>
          <a:lstStyle/>
          <a:p>
            <a:pPr marL="0" indent="0" eaLnBrk="1" hangingPunct="1">
              <a:lnSpc>
                <a:spcPct val="90000"/>
              </a:lnSpc>
              <a:buNone/>
            </a:pPr>
            <a:r>
              <a:rPr lang="lt-LT" altLang="en-US" sz="2400" dirty="0">
                <a:latin typeface="Segoe UI" pitchFamily="34" charset="0"/>
                <a:cs typeface="Segoe UI" pitchFamily="34" charset="0"/>
              </a:rPr>
              <a:t>Tai depresijos forma su išreikštais </a:t>
            </a:r>
            <a:r>
              <a:rPr lang="lt-LT" altLang="en-US" sz="2400" dirty="0" err="1">
                <a:latin typeface="Segoe UI" pitchFamily="34" charset="0"/>
                <a:cs typeface="Segoe UI" pitchFamily="34" charset="0"/>
              </a:rPr>
              <a:t>hipochondrinais</a:t>
            </a:r>
            <a:r>
              <a:rPr lang="lt-LT" altLang="en-US" sz="2400" dirty="0">
                <a:latin typeface="Segoe UI" pitchFamily="34" charset="0"/>
                <a:cs typeface="Segoe UI" pitchFamily="34" charset="0"/>
              </a:rPr>
              <a:t> simptomais.</a:t>
            </a:r>
          </a:p>
          <a:p>
            <a:pPr marL="0" indent="0" eaLnBrk="1" hangingPunct="1">
              <a:lnSpc>
                <a:spcPct val="90000"/>
              </a:lnSpc>
              <a:buNone/>
            </a:pPr>
            <a:endParaRPr lang="lt-LT" altLang="en-US" sz="2400" dirty="0">
              <a:latin typeface="Segoe UI" pitchFamily="34" charset="0"/>
              <a:cs typeface="Segoe UI" pitchFamily="34" charset="0"/>
            </a:endParaRPr>
          </a:p>
          <a:p>
            <a:pPr marL="0" indent="0" eaLnBrk="1" hangingPunct="1">
              <a:lnSpc>
                <a:spcPct val="90000"/>
              </a:lnSpc>
              <a:buNone/>
            </a:pPr>
            <a:r>
              <a:rPr lang="lt-LT" altLang="en-US" sz="2400" dirty="0">
                <a:latin typeface="Segoe UI" pitchFamily="34" charset="0"/>
                <a:cs typeface="Segoe UI" pitchFamily="34" charset="0"/>
              </a:rPr>
              <a:t>Būdinga užtęsta (virš metų) eiga.</a:t>
            </a:r>
          </a:p>
          <a:p>
            <a:pPr marL="0" indent="0" eaLnBrk="1" hangingPunct="1">
              <a:lnSpc>
                <a:spcPct val="90000"/>
              </a:lnSpc>
              <a:buNone/>
            </a:pPr>
            <a:endParaRPr lang="lt-LT" altLang="en-US" sz="2400" dirty="0">
              <a:latin typeface="Segoe UI" pitchFamily="34" charset="0"/>
              <a:cs typeface="Segoe UI" pitchFamily="34" charset="0"/>
            </a:endParaRPr>
          </a:p>
          <a:p>
            <a:pPr marL="0" indent="0" eaLnBrk="1" hangingPunct="1">
              <a:lnSpc>
                <a:spcPct val="90000"/>
              </a:lnSpc>
              <a:buNone/>
            </a:pPr>
            <a:r>
              <a:rPr lang="lt-LT" altLang="en-US" sz="2400" dirty="0">
                <a:latin typeface="Segoe UI" pitchFamily="34" charset="0"/>
                <a:cs typeface="Segoe UI" pitchFamily="34" charset="0"/>
              </a:rPr>
              <a:t>Dažniau tarp moterų.</a:t>
            </a:r>
          </a:p>
          <a:p>
            <a:pPr marL="0" indent="0" eaLnBrk="1" hangingPunct="1">
              <a:lnSpc>
                <a:spcPct val="90000"/>
              </a:lnSpc>
              <a:buNone/>
            </a:pPr>
            <a:endParaRPr lang="lt-LT" altLang="en-US" sz="2400" dirty="0">
              <a:latin typeface="Segoe UI" pitchFamily="34" charset="0"/>
              <a:cs typeface="Segoe UI" pitchFamily="34" charset="0"/>
            </a:endParaRPr>
          </a:p>
          <a:p>
            <a:pPr marL="0" indent="0" eaLnBrk="1" hangingPunct="1">
              <a:lnSpc>
                <a:spcPct val="90000"/>
              </a:lnSpc>
              <a:buNone/>
            </a:pPr>
            <a:r>
              <a:rPr lang="lt-LT" altLang="en-US" sz="2400" dirty="0">
                <a:latin typeface="Segoe UI" pitchFamily="34" charset="0"/>
                <a:cs typeface="Segoe UI" pitchFamily="34" charset="0"/>
              </a:rPr>
              <a:t>Dažniausia nusiskundimų lokalizacija - galva ir skrandis.</a:t>
            </a:r>
          </a:p>
          <a:p>
            <a:pPr marL="0" indent="0" eaLnBrk="1" hangingPunct="1">
              <a:lnSpc>
                <a:spcPct val="90000"/>
              </a:lnSpc>
              <a:buNone/>
            </a:pPr>
            <a:endParaRPr lang="lt-LT" altLang="en-US" sz="2400" dirty="0">
              <a:latin typeface="Segoe UI" pitchFamily="34" charset="0"/>
              <a:cs typeface="Segoe UI" pitchFamily="34" charset="0"/>
            </a:endParaRPr>
          </a:p>
          <a:p>
            <a:pPr marL="0" indent="0" eaLnBrk="1" hangingPunct="1">
              <a:lnSpc>
                <a:spcPct val="90000"/>
              </a:lnSpc>
              <a:buNone/>
            </a:pPr>
            <a:r>
              <a:rPr lang="lt-LT" altLang="en-US" sz="2400" dirty="0" err="1">
                <a:latin typeface="Segoe UI" pitchFamily="34" charset="0"/>
                <a:cs typeface="Segoe UI" pitchFamily="34" charset="0"/>
              </a:rPr>
              <a:t>Hipochondriniai</a:t>
            </a:r>
            <a:r>
              <a:rPr lang="lt-LT" altLang="en-US" sz="2400" dirty="0">
                <a:latin typeface="Segoe UI" pitchFamily="34" charset="0"/>
                <a:cs typeface="Segoe UI" pitchFamily="34" charset="0"/>
              </a:rPr>
              <a:t> simptomai depresijų sudėtyje su amžiumi linkę dažnėti.</a:t>
            </a:r>
            <a:endParaRPr lang="ru-RU" altLang="en-US" sz="2400" dirty="0">
              <a:latin typeface="Segoe UI" pitchFamily="34" charset="0"/>
              <a:cs typeface="Segoe UI"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err="1">
                <a:latin typeface="Segoe UI" panose="020B0502040204020203" pitchFamily="34" charset="0"/>
                <a:cs typeface="Segoe UI" panose="020B0502040204020203" pitchFamily="34" charset="0"/>
              </a:rPr>
              <a:t>Anankastin</a:t>
            </a:r>
            <a:r>
              <a:rPr lang="lt-LT" sz="3200" dirty="0">
                <a:latin typeface="Segoe UI" panose="020B0502040204020203" pitchFamily="34" charset="0"/>
                <a:cs typeface="Segoe UI" panose="020B0502040204020203" pitchFamily="34" charset="0"/>
              </a:rPr>
              <a:t>ė</a:t>
            </a:r>
            <a:r>
              <a:rPr lang="en-US" sz="3200" dirty="0">
                <a:latin typeface="Segoe UI" panose="020B0502040204020203" pitchFamily="34" charset="0"/>
                <a:cs typeface="Segoe UI" panose="020B0502040204020203" pitchFamily="34" charset="0"/>
              </a:rPr>
              <a:t> </a:t>
            </a:r>
            <a:r>
              <a:rPr lang="en-US" sz="3200" dirty="0" err="1">
                <a:latin typeface="Segoe UI" panose="020B0502040204020203" pitchFamily="34" charset="0"/>
                <a:cs typeface="Segoe UI" panose="020B0502040204020203" pitchFamily="34" charset="0"/>
              </a:rPr>
              <a:t>depresija</a:t>
            </a:r>
            <a:endParaRPr lang="en-US" sz="3200" dirty="0">
              <a:latin typeface="Segoe UI" panose="020B0502040204020203" pitchFamily="34" charset="0"/>
              <a:cs typeface="Segoe UI" panose="020B0502040204020203" pitchFamily="34" charset="0"/>
            </a:endParaRPr>
          </a:p>
        </p:txBody>
      </p:sp>
      <p:sp>
        <p:nvSpPr>
          <p:cNvPr id="5" name="Content Placeholder 4"/>
          <p:cNvSpPr>
            <a:spLocks noGrp="1"/>
          </p:cNvSpPr>
          <p:nvPr>
            <p:ph idx="1"/>
          </p:nvPr>
        </p:nvSpPr>
        <p:spPr/>
        <p:txBody>
          <a:bodyPr>
            <a:normAutofit/>
          </a:bodyPr>
          <a:lstStyle/>
          <a:p>
            <a:pPr marL="0" indent="0">
              <a:buNone/>
            </a:pPr>
            <a:r>
              <a:rPr lang="lt-LT" sz="2400" dirty="0">
                <a:latin typeface="Segoe UI" panose="020B0502040204020203" pitchFamily="34" charset="0"/>
                <a:cs typeface="Segoe UI" panose="020B0502040204020203" pitchFamily="34" charset="0"/>
              </a:rPr>
              <a:t>Būdingas įkyrumų ir depresinių simptomų derinys. </a:t>
            </a:r>
          </a:p>
          <a:p>
            <a:pPr marL="0" indent="0">
              <a:buNone/>
            </a:pPr>
            <a:endParaRPr lang="lt-LT" sz="2400" dirty="0">
              <a:latin typeface="Segoe UI" panose="020B0502040204020203" pitchFamily="34" charset="0"/>
              <a:cs typeface="Segoe UI"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Kartais tai pasireiškia kaip charakterio bruožų paryškėjimas. </a:t>
            </a:r>
          </a:p>
          <a:p>
            <a:pPr marL="0" indent="0">
              <a:buNone/>
            </a:pPr>
            <a:endParaRPr lang="lt-LT" sz="2400" dirty="0">
              <a:latin typeface="Segoe UI" panose="020B0502040204020203" pitchFamily="34" charset="0"/>
              <a:cs typeface="Segoe UI"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Ilgesnė trukmė. </a:t>
            </a:r>
          </a:p>
          <a:p>
            <a:pPr marL="0" indent="0">
              <a:buNone/>
            </a:pPr>
            <a:endParaRPr lang="lt-LT" sz="2400" dirty="0">
              <a:latin typeface="Segoe UI" panose="020B0502040204020203" pitchFamily="34" charset="0"/>
              <a:cs typeface="Segoe UI"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Pakankamai rizikinga pacientų grupė: galvojant, kad pacientas neįgyvendins savo įkyrių baimių, galima nepastebėti depresijos, o jos atveju savižudybė dažnai yra labai tikėtina. </a:t>
            </a:r>
          </a:p>
          <a:p>
            <a:pPr marL="0" indent="0">
              <a:buNone/>
            </a:pPr>
            <a:endParaRPr lang="lt-LT" dirty="0"/>
          </a:p>
          <a:p>
            <a:pPr marL="0" indent="0">
              <a:buNone/>
            </a:pPr>
            <a:endParaRPr lang="lt-LT" dirty="0"/>
          </a:p>
          <a:p>
            <a:pPr marL="0" indent="0">
              <a:buNone/>
            </a:pPr>
            <a:endParaRPr lang="en-US" dirty="0"/>
          </a:p>
        </p:txBody>
      </p:sp>
    </p:spTree>
    <p:extLst>
      <p:ext uri="{BB962C8B-B14F-4D97-AF65-F5344CB8AC3E}">
        <p14:creationId xmlns:p14="http://schemas.microsoft.com/office/powerpoint/2010/main" val="76982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lt-LT" altLang="en-US" sz="3200" dirty="0" err="1">
                <a:latin typeface="Segoe UI" panose="020B0502040204020203" pitchFamily="34" charset="0"/>
                <a:cs typeface="Segoe UI" panose="020B0502040204020203" pitchFamily="34" charset="0"/>
              </a:rPr>
              <a:t>Kliedyminė</a:t>
            </a:r>
            <a:r>
              <a:rPr lang="lt-LT" altLang="en-US" sz="3200" dirty="0">
                <a:latin typeface="Segoe UI" panose="020B0502040204020203" pitchFamily="34" charset="0"/>
                <a:cs typeface="Segoe UI" panose="020B0502040204020203" pitchFamily="34" charset="0"/>
              </a:rPr>
              <a:t> depresija</a:t>
            </a:r>
            <a:endParaRPr lang="ru-RU" altLang="en-US" sz="3200" dirty="0">
              <a:latin typeface="Segoe UI" panose="020B0502040204020203" pitchFamily="34" charset="0"/>
              <a:cs typeface="Segoe UI" panose="020B0502040204020203" pitchFamily="34" charset="0"/>
            </a:endParaRPr>
          </a:p>
        </p:txBody>
      </p:sp>
      <p:sp>
        <p:nvSpPr>
          <p:cNvPr id="11267" name="Rectangle 3"/>
          <p:cNvSpPr>
            <a:spLocks noGrp="1" noChangeArrowheads="1"/>
          </p:cNvSpPr>
          <p:nvPr>
            <p:ph idx="1"/>
          </p:nvPr>
        </p:nvSpPr>
        <p:spPr/>
        <p:txBody>
          <a:bodyPr>
            <a:normAutofit/>
          </a:bodyPr>
          <a:lstStyle/>
          <a:p>
            <a:pPr eaLnBrk="1" hangingPunct="1"/>
            <a:endParaRPr lang="lt-LT" altLang="en-US" sz="2400" dirty="0">
              <a:latin typeface="Segoe UI" pitchFamily="34" charset="0"/>
              <a:cs typeface="Segoe UI" pitchFamily="34" charset="0"/>
            </a:endParaRPr>
          </a:p>
          <a:p>
            <a:pPr marL="0" indent="0" eaLnBrk="1" hangingPunct="1">
              <a:buNone/>
            </a:pPr>
            <a:r>
              <a:rPr lang="lt-LT" altLang="en-US" sz="2400" dirty="0">
                <a:latin typeface="Segoe UI" pitchFamily="34" charset="0"/>
                <a:cs typeface="Segoe UI" pitchFamily="34" charset="0"/>
              </a:rPr>
              <a:t>Sinonimas</a:t>
            </a:r>
            <a:r>
              <a:rPr lang="en-US" altLang="en-US" sz="2400" dirty="0">
                <a:latin typeface="Segoe UI" pitchFamily="34" charset="0"/>
                <a:cs typeface="Segoe UI" pitchFamily="34" charset="0"/>
              </a:rPr>
              <a:t> </a:t>
            </a:r>
            <a:r>
              <a:rPr lang="lt-LT" altLang="en-US" sz="2400" dirty="0">
                <a:latin typeface="Segoe UI" pitchFamily="34" charset="0"/>
                <a:cs typeface="Segoe UI" pitchFamily="34" charset="0"/>
              </a:rPr>
              <a:t>- </a:t>
            </a:r>
            <a:r>
              <a:rPr lang="lt-LT" altLang="en-US" sz="2400" dirty="0" err="1">
                <a:latin typeface="Segoe UI" pitchFamily="34" charset="0"/>
                <a:cs typeface="Segoe UI" pitchFamily="34" charset="0"/>
              </a:rPr>
              <a:t>paranoidinė</a:t>
            </a:r>
            <a:r>
              <a:rPr lang="lt-LT" altLang="en-US" sz="2400" dirty="0">
                <a:latin typeface="Segoe UI" pitchFamily="34" charset="0"/>
                <a:cs typeface="Segoe UI" pitchFamily="34" charset="0"/>
              </a:rPr>
              <a:t> depresija.</a:t>
            </a:r>
          </a:p>
          <a:p>
            <a:pPr marL="0" indent="0" eaLnBrk="1" hangingPunct="1">
              <a:buNone/>
            </a:pPr>
            <a:endParaRPr lang="en-US" altLang="en-US" sz="2400" dirty="0">
              <a:latin typeface="Segoe UI" pitchFamily="34" charset="0"/>
              <a:cs typeface="Segoe UI" pitchFamily="34" charset="0"/>
            </a:endParaRPr>
          </a:p>
          <a:p>
            <a:pPr marL="0" indent="0" eaLnBrk="1" hangingPunct="1">
              <a:buNone/>
            </a:pPr>
            <a:r>
              <a:rPr lang="en-US" altLang="en-US" sz="2400" dirty="0">
                <a:latin typeface="Segoe UI" pitchFamily="34" charset="0"/>
                <a:cs typeface="Segoe UI" pitchFamily="34" charset="0"/>
              </a:rPr>
              <a:t>N</a:t>
            </a:r>
            <a:r>
              <a:rPr lang="lt-LT" altLang="en-US" sz="2400" dirty="0" err="1">
                <a:latin typeface="Segoe UI" pitchFamily="34" charset="0"/>
                <a:cs typeface="Segoe UI" pitchFamily="34" charset="0"/>
              </a:rPr>
              <a:t>uodėmingumo</a:t>
            </a:r>
            <a:r>
              <a:rPr lang="lt-LT" altLang="en-US" sz="2400" dirty="0">
                <a:latin typeface="Segoe UI" pitchFamily="34" charset="0"/>
                <a:cs typeface="Segoe UI" pitchFamily="34" charset="0"/>
              </a:rPr>
              <a:t>, nuskurdimo ir </a:t>
            </a:r>
            <a:r>
              <a:rPr lang="lt-LT" altLang="en-US" sz="2400" dirty="0" err="1">
                <a:latin typeface="Segoe UI" pitchFamily="34" charset="0"/>
                <a:cs typeface="Segoe UI" pitchFamily="34" charset="0"/>
              </a:rPr>
              <a:t>hipochondrini</a:t>
            </a:r>
            <a:r>
              <a:rPr lang="en-US" altLang="en-US" sz="2400" dirty="0" err="1">
                <a:latin typeface="Segoe UI" pitchFamily="34" charset="0"/>
                <a:cs typeface="Segoe UI" pitchFamily="34" charset="0"/>
              </a:rPr>
              <a:t>ai</a:t>
            </a:r>
            <a:r>
              <a:rPr lang="lt-LT" altLang="en-US" sz="2400" dirty="0">
                <a:latin typeface="Segoe UI" pitchFamily="34" charset="0"/>
                <a:cs typeface="Segoe UI" pitchFamily="34" charset="0"/>
              </a:rPr>
              <a:t> </a:t>
            </a:r>
            <a:r>
              <a:rPr lang="lt-LT" altLang="en-US" sz="2400" dirty="0" err="1">
                <a:latin typeface="Segoe UI" pitchFamily="34" charset="0"/>
                <a:cs typeface="Segoe UI" pitchFamily="34" charset="0"/>
              </a:rPr>
              <a:t>kliedesi</a:t>
            </a:r>
            <a:r>
              <a:rPr lang="en-US" altLang="en-US" sz="2400" dirty="0" err="1">
                <a:latin typeface="Segoe UI" pitchFamily="34" charset="0"/>
                <a:cs typeface="Segoe UI" pitchFamily="34" charset="0"/>
              </a:rPr>
              <a:t>ai</a:t>
            </a:r>
            <a:r>
              <a:rPr lang="lt-LT" altLang="en-US" sz="2400" dirty="0">
                <a:latin typeface="Segoe UI" pitchFamily="34" charset="0"/>
                <a:cs typeface="Segoe UI" pitchFamily="34" charset="0"/>
              </a:rPr>
              <a:t>. </a:t>
            </a:r>
            <a:endParaRPr lang="en-US" altLang="en-US" sz="2400" dirty="0">
              <a:latin typeface="Segoe UI" pitchFamily="34" charset="0"/>
              <a:cs typeface="Segoe UI" pitchFamily="34" charset="0"/>
            </a:endParaRPr>
          </a:p>
          <a:p>
            <a:pPr marL="0" indent="0" eaLnBrk="1" hangingPunct="1">
              <a:buNone/>
            </a:pPr>
            <a:endParaRPr lang="en-US" altLang="en-US" sz="2400" dirty="0">
              <a:latin typeface="Segoe UI" pitchFamily="34" charset="0"/>
              <a:cs typeface="Segoe UI" pitchFamily="34" charset="0"/>
            </a:endParaRPr>
          </a:p>
          <a:p>
            <a:pPr eaLnBrk="1" hangingPunct="1">
              <a:buFont typeface="Wingdings" pitchFamily="2" charset="2"/>
              <a:buNone/>
            </a:pPr>
            <a:r>
              <a:rPr lang="ru-RU" altLang="en-US" sz="2000" dirty="0"/>
              <a:t>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706090"/>
          </a:xfrm>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Ironiškoji depresija</a:t>
            </a:r>
            <a:endParaRPr lang="ru-RU" altLang="en-US" sz="3200" dirty="0">
              <a:latin typeface="Segoe UI" panose="020B0502040204020203" pitchFamily="34" charset="0"/>
              <a:cs typeface="Segoe UI" panose="020B0502040204020203" pitchFamily="34" charset="0"/>
            </a:endParaRPr>
          </a:p>
        </p:txBody>
      </p:sp>
      <p:sp>
        <p:nvSpPr>
          <p:cNvPr id="24579" name="Rectangle 3"/>
          <p:cNvSpPr>
            <a:spLocks noGrp="1" noChangeArrowheads="1"/>
          </p:cNvSpPr>
          <p:nvPr>
            <p:ph idx="1"/>
          </p:nvPr>
        </p:nvSpPr>
        <p:spPr>
          <a:xfrm>
            <a:off x="179512" y="980728"/>
            <a:ext cx="8784976" cy="5688632"/>
          </a:xfrm>
        </p:spPr>
        <p:txBody>
          <a:bodyPr>
            <a:normAutofit/>
          </a:bodyPr>
          <a:lstStyle/>
          <a:p>
            <a:pPr marL="0" indent="0" eaLnBrk="1" hangingPunct="1">
              <a:lnSpc>
                <a:spcPct val="90000"/>
              </a:lnSpc>
              <a:buNone/>
            </a:pP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a:p>
            <a:pPr marL="0" indent="0" eaLnBrk="1" hangingPunct="1">
              <a:lnSpc>
                <a:spcPct val="9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Sinonimas - “besišypsanti depresija”</a:t>
            </a:r>
            <a:r>
              <a:rPr lang="en-US" altLang="en-US" sz="2400" dirty="0">
                <a:latin typeface="Segoe UI" panose="020B0502040204020203" pitchFamily="34" charset="0"/>
                <a:ea typeface="Segoe UI" panose="020B0502040204020203" pitchFamily="34" charset="0"/>
                <a:cs typeface="Segoe UI" panose="020B0502040204020203" pitchFamily="34" charset="0"/>
              </a:rPr>
              <a:t>.</a:t>
            </a:r>
            <a:r>
              <a:rPr lang="lt-LT" altLang="en-US" sz="2400" dirty="0">
                <a:latin typeface="Segoe UI" panose="020B0502040204020203" pitchFamily="34" charset="0"/>
                <a:ea typeface="Segoe UI" panose="020B0502040204020203" pitchFamily="34" charset="0"/>
                <a:cs typeface="Segoe UI" panose="020B0502040204020203" pitchFamily="34" charset="0"/>
              </a:rPr>
              <a:t> </a:t>
            </a:r>
          </a:p>
          <a:p>
            <a:pPr marL="0" indent="0" eaLnBrk="1" hangingPunct="1">
              <a:lnSpc>
                <a:spcPct val="90000"/>
              </a:lnSpc>
              <a:buNone/>
            </a:pP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a:p>
            <a:pPr marL="0" indent="0" eaLnBrk="1" hangingPunct="1">
              <a:lnSpc>
                <a:spcPct val="9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Liūdna šypsena kartu su karčia ironija dėl savo būsenos</a:t>
            </a:r>
            <a:r>
              <a:rPr lang="en-US" altLang="en-US" sz="2400" dirty="0">
                <a:latin typeface="Segoe UI" panose="020B0502040204020203" pitchFamily="34" charset="0"/>
                <a:ea typeface="Segoe UI" panose="020B0502040204020203" pitchFamily="34" charset="0"/>
                <a:cs typeface="Segoe UI" panose="020B0502040204020203" pitchFamily="34" charset="0"/>
              </a:rPr>
              <a:t>.</a:t>
            </a:r>
          </a:p>
          <a:p>
            <a:pPr marL="0" indent="0" eaLnBrk="1" hangingPunct="1">
              <a:lnSpc>
                <a:spcPct val="90000"/>
              </a:lnSpc>
              <a:buNone/>
            </a:pP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a:p>
            <a:pPr marL="0" indent="0" eaLnBrk="1" hangingPunct="1">
              <a:lnSpc>
                <a:spcPct val="9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Kartu būna nuotaikos stoka ir nevilties jausmas dėl savo būsenos</a:t>
            </a:r>
            <a:r>
              <a:rPr lang="en-US" altLang="en-US" sz="2400" dirty="0">
                <a:latin typeface="Segoe UI" panose="020B0502040204020203" pitchFamily="34" charset="0"/>
                <a:ea typeface="Segoe UI" panose="020B0502040204020203" pitchFamily="34" charset="0"/>
                <a:cs typeface="Segoe UI" panose="020B0502040204020203" pitchFamily="34" charset="0"/>
              </a:rPr>
              <a:t>.</a:t>
            </a:r>
          </a:p>
          <a:p>
            <a:pPr marL="0" indent="0" eaLnBrk="1" hangingPunct="1">
              <a:lnSpc>
                <a:spcPct val="90000"/>
              </a:lnSpc>
              <a:buNone/>
            </a:pP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a:p>
            <a:pPr marL="0" indent="0" eaLnBrk="1" hangingPunct="1">
              <a:lnSpc>
                <a:spcPct val="9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Dažnos savižudybės</a:t>
            </a:r>
            <a:r>
              <a:rPr lang="en-US" altLang="en-US" sz="2400" dirty="0">
                <a:latin typeface="Segoe UI" panose="020B0502040204020203" pitchFamily="34" charset="0"/>
                <a:ea typeface="Segoe UI" panose="020B0502040204020203" pitchFamily="34" charset="0"/>
                <a:cs typeface="Segoe UI" panose="020B0502040204020203" pitchFamily="34" charset="0"/>
              </a:rPr>
              <a:t>.</a:t>
            </a:r>
          </a:p>
          <a:p>
            <a:pPr marL="0" indent="0" eaLnBrk="1" hangingPunct="1">
              <a:lnSpc>
                <a:spcPct val="90000"/>
              </a:lnSpc>
              <a:buNone/>
            </a:pP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a:p>
            <a:pPr marL="0" indent="0" eaLnBrk="1" hangingPunct="1">
              <a:lnSpc>
                <a:spcPct val="90000"/>
              </a:lnSpc>
              <a:buNone/>
            </a:pPr>
            <a:r>
              <a:rPr lang="lt-LT" altLang="en-US" sz="2400" dirty="0" err="1">
                <a:latin typeface="Segoe UI" panose="020B0502040204020203" pitchFamily="34" charset="0"/>
                <a:ea typeface="Segoe UI" panose="020B0502040204020203" pitchFamily="34" charset="0"/>
                <a:cs typeface="Segoe UI" panose="020B0502040204020203" pitchFamily="34" charset="0"/>
              </a:rPr>
              <a:t>Kraepelin</a:t>
            </a:r>
            <a:r>
              <a:rPr lang="lt-LT" altLang="en-US" sz="2400" dirty="0">
                <a:latin typeface="Segoe UI" panose="020B0502040204020203" pitchFamily="34" charset="0"/>
                <a:ea typeface="Segoe UI" panose="020B0502040204020203" pitchFamily="34" charset="0"/>
                <a:cs typeface="Segoe UI" panose="020B0502040204020203" pitchFamily="34" charset="0"/>
              </a:rPr>
              <a:t> tokius nevilties ir linksmo savęs išjuokimo būsenas vadino „pakaruoklio humoru“</a:t>
            </a:r>
            <a:r>
              <a:rPr lang="en-US" altLang="en-US" sz="2400" dirty="0">
                <a:latin typeface="Segoe UI" panose="020B0502040204020203" pitchFamily="34" charset="0"/>
                <a:ea typeface="Segoe UI" panose="020B0502040204020203" pitchFamily="34" charset="0"/>
                <a:cs typeface="Segoe UI" panose="020B0502040204020203" pitchFamily="34" charset="0"/>
              </a:rPr>
              <a:t>.</a:t>
            </a:r>
          </a:p>
          <a:p>
            <a:pPr marL="0" indent="0" eaLnBrk="1" hangingPunct="1">
              <a:lnSpc>
                <a:spcPct val="90000"/>
              </a:lnSpc>
              <a:buNone/>
            </a:pP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Altruistinė depresija</a:t>
            </a:r>
            <a:endParaRPr lang="ru-RU" altLang="en-US" sz="3200" dirty="0">
              <a:latin typeface="Segoe UI" panose="020B0502040204020203" pitchFamily="34" charset="0"/>
              <a:cs typeface="Segoe UI" panose="020B0502040204020203" pitchFamily="34" charset="0"/>
            </a:endParaRPr>
          </a:p>
        </p:txBody>
      </p:sp>
      <p:sp>
        <p:nvSpPr>
          <p:cNvPr id="27651" name="Rectangle 3"/>
          <p:cNvSpPr>
            <a:spLocks noGrp="1" noChangeArrowheads="1"/>
          </p:cNvSpPr>
          <p:nvPr>
            <p:ph idx="1"/>
          </p:nvPr>
        </p:nvSpPr>
        <p:spPr/>
        <p:txBody>
          <a:bodyPr>
            <a:normAutofit/>
          </a:bodyPr>
          <a:lstStyle/>
          <a:p>
            <a:pPr marL="0" indent="0" eaLnBrk="1" hangingPunct="1">
              <a:buNone/>
            </a:pPr>
            <a:endParaRPr lang="lt-LT" altLang="en-US" sz="2400" dirty="0"/>
          </a:p>
          <a:p>
            <a:pPr marL="0" indent="0" eaLnBrk="1" hangingPunct="1">
              <a:buNone/>
            </a:pPr>
            <a:r>
              <a:rPr lang="lt-LT" altLang="en-US" sz="2400" dirty="0">
                <a:latin typeface="Segoe UI" panose="020B0502040204020203" pitchFamily="34" charset="0"/>
                <a:cs typeface="Segoe UI" panose="020B0502040204020203" pitchFamily="34" charset="0"/>
              </a:rPr>
              <a:t>Būdinga projekcija - ne tik save, bet ir kai kuriuos artimus žmones toks žmogus vertina kaip kankinius, kurie verti užuojautos ir gailesčio.</a:t>
            </a:r>
          </a:p>
          <a:p>
            <a:pPr marL="0" indent="0" eaLnBrk="1" hangingPunct="1">
              <a:buNone/>
            </a:pPr>
            <a:endParaRPr lang="lt-LT" altLang="en-US" sz="2400" dirty="0">
              <a:latin typeface="Segoe UI" panose="020B0502040204020203" pitchFamily="34" charset="0"/>
              <a:cs typeface="Segoe UI" panose="020B0502040204020203" pitchFamily="34" charset="0"/>
            </a:endParaRPr>
          </a:p>
          <a:p>
            <a:pPr marL="0" indent="0" eaLnBrk="1" hangingPunct="1">
              <a:buNone/>
            </a:pPr>
            <a:r>
              <a:rPr lang="lt-LT" altLang="en-US" sz="2400" dirty="0">
                <a:latin typeface="Segoe UI" panose="020B0502040204020203" pitchFamily="34" charset="0"/>
                <a:cs typeface="Segoe UI" panose="020B0502040204020203" pitchFamily="34" charset="0"/>
              </a:rPr>
              <a:t>Gali būti stebima esant įvairaus sunkumo depresijai.  </a:t>
            </a:r>
          </a:p>
          <a:p>
            <a:pPr marL="0" indent="0" eaLnBrk="1" hangingPunct="1">
              <a:buNone/>
            </a:pPr>
            <a:endParaRPr lang="lt-LT" altLang="en-US" sz="2400" dirty="0">
              <a:latin typeface="Segoe UI" panose="020B0502040204020203" pitchFamily="34" charset="0"/>
              <a:cs typeface="Segoe UI" panose="020B0502040204020203" pitchFamily="34" charset="0"/>
            </a:endParaRPr>
          </a:p>
          <a:p>
            <a:pPr marL="0" indent="0" algn="ctr" eaLnBrk="1" hangingPunct="1">
              <a:buNone/>
            </a:pPr>
            <a:r>
              <a:rPr lang="lt-LT" altLang="en-US" sz="2400" dirty="0">
                <a:latin typeface="Segoe UI" panose="020B0502040204020203" pitchFamily="34" charset="0"/>
                <a:cs typeface="Segoe UI" panose="020B0502040204020203" pitchFamily="34" charset="0"/>
              </a:rPr>
              <a:t>Gali būti išplėstinės savižudybės priežastimi.</a:t>
            </a:r>
            <a:endParaRPr lang="ru-RU" altLang="en-US" sz="2400" dirty="0">
              <a:latin typeface="Segoe UI" panose="020B0502040204020203" pitchFamily="34" charset="0"/>
              <a:cs typeface="Segoe UI" panose="020B0502040204020203"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eaLnBrk="1" hangingPunct="1"/>
            <a:r>
              <a:rPr lang="lt-LT" altLang="en-US" sz="3200" dirty="0" err="1">
                <a:latin typeface="Segoe UI" panose="020B0502040204020203" pitchFamily="34" charset="0"/>
                <a:cs typeface="Segoe UI" panose="020B0502040204020203" pitchFamily="34" charset="0"/>
              </a:rPr>
              <a:t>Nerimastingoji</a:t>
            </a:r>
            <a:r>
              <a:rPr lang="lt-LT" altLang="en-US" sz="3200" dirty="0">
                <a:latin typeface="Segoe UI" panose="020B0502040204020203" pitchFamily="34" charset="0"/>
                <a:cs typeface="Segoe UI" panose="020B0502040204020203" pitchFamily="34" charset="0"/>
              </a:rPr>
              <a:t> depresija</a:t>
            </a:r>
            <a:endParaRPr lang="ru-RU" altLang="en-US" sz="3200" dirty="0">
              <a:latin typeface="Segoe UI" panose="020B0502040204020203" pitchFamily="34" charset="0"/>
              <a:cs typeface="Segoe UI" panose="020B0502040204020203" pitchFamily="34" charset="0"/>
            </a:endParaRPr>
          </a:p>
        </p:txBody>
      </p:sp>
      <p:sp>
        <p:nvSpPr>
          <p:cNvPr id="25603" name="Rectangle 3"/>
          <p:cNvSpPr>
            <a:spLocks noGrp="1" noChangeArrowheads="1"/>
          </p:cNvSpPr>
          <p:nvPr>
            <p:ph idx="1"/>
          </p:nvPr>
        </p:nvSpPr>
        <p:spPr/>
        <p:txBody>
          <a:bodyPr>
            <a:normAutofit/>
          </a:bodyPr>
          <a:lstStyle/>
          <a:p>
            <a:pPr eaLnBrk="1" hangingPunct="1">
              <a:lnSpc>
                <a:spcPct val="80000"/>
              </a:lnSpc>
            </a:pPr>
            <a:endParaRPr lang="lt-LT" altLang="en-US" sz="2000" b="1" dirty="0"/>
          </a:p>
          <a:p>
            <a:pPr marL="0" indent="0" eaLnBrk="1" hangingPunct="1">
              <a:lnSpc>
                <a:spcPct val="8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Vyrauja nerimas. </a:t>
            </a:r>
          </a:p>
          <a:p>
            <a:pPr marL="0" indent="0" eaLnBrk="1" hangingPunct="1">
              <a:lnSpc>
                <a:spcPct val="80000"/>
              </a:lnSpc>
              <a:buNone/>
            </a:pP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a:p>
            <a:pPr marL="0" indent="0" eaLnBrk="1" hangingPunct="1">
              <a:lnSpc>
                <a:spcPct val="8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Gali būti kartu su savęs apkaltinimu, nors kartais gali būti su įsitikinimu, kad tai lemtingas aplinkybių susiklostymas, neteisingas likimas ir pan. </a:t>
            </a:r>
          </a:p>
          <a:p>
            <a:pPr marL="0" indent="0" eaLnBrk="1" hangingPunct="1">
              <a:lnSpc>
                <a:spcPct val="80000"/>
              </a:lnSpc>
              <a:buNone/>
            </a:pP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a:p>
            <a:pPr marL="0" indent="0" eaLnBrk="1" hangingPunct="1">
              <a:lnSpc>
                <a:spcPct val="80000"/>
              </a:lnSpc>
              <a:buNone/>
            </a:pPr>
            <a:r>
              <a:rPr lang="lt-LT" altLang="en-US" sz="2400" dirty="0">
                <a:latin typeface="Segoe UI" panose="020B0502040204020203" pitchFamily="34" charset="0"/>
                <a:ea typeface="Segoe UI" panose="020B0502040204020203" pitchFamily="34" charset="0"/>
                <a:cs typeface="Segoe UI" panose="020B0502040204020203" pitchFamily="34" charset="0"/>
              </a:rPr>
              <a:t>Būna motorinis ir kalbinis sujaudinimas, o jai sunkėjant gali išsivystyti ažitacija. </a:t>
            </a:r>
          </a:p>
          <a:p>
            <a:pPr marL="0" indent="0" eaLnBrk="1" hangingPunct="1">
              <a:lnSpc>
                <a:spcPct val="80000"/>
              </a:lnSpc>
              <a:buNone/>
            </a:pPr>
            <a:endParaRPr lang="lt-LT" altLang="en-US" sz="2400" dirty="0">
              <a:latin typeface="Segoe UI" panose="020B0502040204020203" pitchFamily="34" charset="0"/>
              <a:ea typeface="Segoe UI" panose="020B0502040204020203" pitchFamily="34" charset="0"/>
              <a:cs typeface="Segoe UI" panose="020B0502040204020203"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46A75-02BF-4DCB-9A5E-36FDEF97BFA7}"/>
              </a:ext>
            </a:extLst>
          </p:cNvPr>
          <p:cNvSpPr>
            <a:spLocks noGrp="1"/>
          </p:cNvSpPr>
          <p:nvPr>
            <p:ph type="title"/>
          </p:nvPr>
        </p:nvSpPr>
        <p:spPr/>
        <p:txBody>
          <a:bodyPr>
            <a:normAutofit/>
          </a:bodyPr>
          <a:lstStyle/>
          <a:p>
            <a:r>
              <a:rPr lang="en-GB" sz="3200" dirty="0" err="1">
                <a:latin typeface="Segoe UI" panose="020B0502040204020203" pitchFamily="34" charset="0"/>
                <a:cs typeface="Segoe UI" panose="020B0502040204020203" pitchFamily="34" charset="0"/>
              </a:rPr>
              <a:t>Psichikos</a:t>
            </a:r>
            <a:r>
              <a:rPr lang="en-GB" sz="3200" dirty="0">
                <a:latin typeface="Segoe UI" panose="020B0502040204020203" pitchFamily="34" charset="0"/>
                <a:cs typeface="Segoe UI" panose="020B0502040204020203" pitchFamily="34" charset="0"/>
              </a:rPr>
              <a:t> </a:t>
            </a:r>
            <a:r>
              <a:rPr lang="en-GB" sz="3200" dirty="0" err="1">
                <a:latin typeface="Segoe UI" panose="020B0502040204020203" pitchFamily="34" charset="0"/>
                <a:cs typeface="Segoe UI" panose="020B0502040204020203" pitchFamily="34" charset="0"/>
              </a:rPr>
              <a:t>liga</a:t>
            </a:r>
            <a:r>
              <a:rPr lang="en-GB" sz="3200" dirty="0">
                <a:latin typeface="Segoe UI" panose="020B0502040204020203" pitchFamily="34" charset="0"/>
                <a:cs typeface="Segoe UI" panose="020B0502040204020203" pitchFamily="34" charset="0"/>
              </a:rPr>
              <a:t> kit</a:t>
            </a:r>
            <a:r>
              <a:rPr lang="lt-LT" sz="3200" dirty="0">
                <a:latin typeface="Segoe UI" panose="020B0502040204020203" pitchFamily="34" charset="0"/>
                <a:cs typeface="Segoe UI" panose="020B0502040204020203" pitchFamily="34" charset="0"/>
              </a:rPr>
              <a:t>ų</a:t>
            </a:r>
            <a:r>
              <a:rPr lang="en-GB" sz="3200" dirty="0">
                <a:latin typeface="Segoe UI" panose="020B0502040204020203" pitchFamily="34" charset="0"/>
                <a:cs typeface="Segoe UI" panose="020B0502040204020203" pitchFamily="34" charset="0"/>
              </a:rPr>
              <a:t> </a:t>
            </a:r>
            <a:r>
              <a:rPr lang="en-GB" sz="3200" dirty="0" err="1">
                <a:latin typeface="Segoe UI" panose="020B0502040204020203" pitchFamily="34" charset="0"/>
                <a:cs typeface="Segoe UI" panose="020B0502040204020203" pitchFamily="34" charset="0"/>
              </a:rPr>
              <a:t>lig</a:t>
            </a:r>
            <a:r>
              <a:rPr lang="lt-LT" sz="3200" dirty="0">
                <a:latin typeface="Segoe UI" panose="020B0502040204020203" pitchFamily="34" charset="0"/>
                <a:cs typeface="Segoe UI" panose="020B0502040204020203" pitchFamily="34" charset="0"/>
              </a:rPr>
              <a:t>ų</a:t>
            </a:r>
            <a:r>
              <a:rPr lang="en-GB" sz="3200" dirty="0">
                <a:latin typeface="Segoe UI" panose="020B0502040204020203" pitchFamily="34" charset="0"/>
                <a:cs typeface="Segoe UI" panose="020B0502040204020203" pitchFamily="34" charset="0"/>
              </a:rPr>
              <a:t> </a:t>
            </a:r>
            <a:r>
              <a:rPr lang="en-GB" sz="3200" dirty="0" err="1">
                <a:latin typeface="Segoe UI" panose="020B0502040204020203" pitchFamily="34" charset="0"/>
                <a:cs typeface="Segoe UI" panose="020B0502040204020203" pitchFamily="34" charset="0"/>
              </a:rPr>
              <a:t>kontekste</a:t>
            </a:r>
            <a:endParaRPr lang="en-GB" sz="3200" dirty="0">
              <a:latin typeface="Segoe UI" panose="020B0502040204020203"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C81710B-170A-486A-9ACD-89A98FEA1ED9}"/>
              </a:ext>
            </a:extLst>
          </p:cNvPr>
          <p:cNvSpPr>
            <a:spLocks noGrp="1"/>
          </p:cNvSpPr>
          <p:nvPr>
            <p:ph idx="1"/>
          </p:nvPr>
        </p:nvSpPr>
        <p:spPr/>
        <p:txBody>
          <a:bodyPr>
            <a:normAutofit/>
          </a:bodyPr>
          <a:lstStyle/>
          <a:p>
            <a:pPr marL="0" indent="0">
              <a:buNone/>
            </a:pPr>
            <a:endParaRPr lang="en-GB" sz="2400" dirty="0">
              <a:latin typeface="Segoe UI Light" panose="020B0502040204020203" pitchFamily="34" charset="0"/>
              <a:cs typeface="Segoe UI Light" panose="020B0502040204020203" pitchFamily="34" charset="0"/>
            </a:endParaRPr>
          </a:p>
          <a:p>
            <a:pPr marL="0" indent="0">
              <a:buNone/>
            </a:pPr>
            <a:endParaRPr lang="en-GB" sz="2400" b="1" dirty="0">
              <a:latin typeface="Segoe UI Light" panose="020B0502040204020203" pitchFamily="34" charset="0"/>
              <a:cs typeface="Segoe UI Light" panose="020B0502040204020203" pitchFamily="34" charset="0"/>
            </a:endParaRPr>
          </a:p>
          <a:p>
            <a:pPr marL="0" indent="0">
              <a:buNone/>
            </a:pPr>
            <a:r>
              <a:rPr lang="lt-LT" sz="2400" b="1" dirty="0">
                <a:latin typeface="Segoe UI" panose="020B0502040204020203" pitchFamily="34" charset="0"/>
                <a:cs typeface="Segoe UI" panose="020B0502040204020203" pitchFamily="34" charset="0"/>
              </a:rPr>
              <a:t>38,2 proc</a:t>
            </a:r>
            <a:r>
              <a:rPr lang="en-GB" sz="2400" b="1" dirty="0">
                <a:latin typeface="Segoe UI" panose="020B0502040204020203" pitchFamily="34" charset="0"/>
                <a:cs typeface="Segoe UI" panose="020B0502040204020203" pitchFamily="34" charset="0"/>
              </a:rPr>
              <a:t>.</a:t>
            </a:r>
            <a:r>
              <a:rPr lang="lt-LT" sz="2400" b="1" dirty="0">
                <a:latin typeface="Segoe UI" panose="020B0502040204020203" pitchFamily="34" charset="0"/>
                <a:cs typeface="Segoe UI" panose="020B0502040204020203" pitchFamily="34" charset="0"/>
              </a:rPr>
              <a:t> </a:t>
            </a:r>
            <a:r>
              <a:rPr lang="lt-LT" sz="2400" dirty="0">
                <a:latin typeface="Segoe UI" panose="020B0502040204020203" pitchFamily="34" charset="0"/>
                <a:cs typeface="Segoe UI" panose="020B0502040204020203" pitchFamily="34" charset="0"/>
              </a:rPr>
              <a:t>Europos Sąjungos populiacijos kasmet susiduria su psichikos sutrikimais. </a:t>
            </a:r>
            <a:endParaRPr lang="en-GB" sz="2400" dirty="0">
              <a:latin typeface="Segoe UI" panose="020B0502040204020203" pitchFamily="34" charset="0"/>
              <a:cs typeface="Segoe UI" panose="020B0502040204020203" pitchFamily="34" charset="0"/>
            </a:endParaRPr>
          </a:p>
          <a:p>
            <a:pPr marL="0" indent="0">
              <a:buNone/>
            </a:pPr>
            <a:endParaRPr lang="lt-LT" sz="2400" dirty="0">
              <a:latin typeface="Segoe UI" panose="020B0502040204020203" pitchFamily="34" charset="0"/>
              <a:cs typeface="Segoe UI"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Tai sudaro </a:t>
            </a:r>
            <a:r>
              <a:rPr lang="lt-LT" sz="2400" b="1" dirty="0">
                <a:latin typeface="Segoe UI" panose="020B0502040204020203" pitchFamily="34" charset="0"/>
                <a:cs typeface="Segoe UI" panose="020B0502040204020203" pitchFamily="34" charset="0"/>
              </a:rPr>
              <a:t>20,2</a:t>
            </a:r>
            <a:r>
              <a:rPr lang="en-GB" sz="2400" b="1" dirty="0">
                <a:latin typeface="Segoe UI" panose="020B0502040204020203" pitchFamily="34" charset="0"/>
                <a:cs typeface="Segoe UI" panose="020B0502040204020203" pitchFamily="34" charset="0"/>
              </a:rPr>
              <a:t> </a:t>
            </a:r>
            <a:r>
              <a:rPr lang="lt-LT" sz="2400" b="1" dirty="0">
                <a:latin typeface="Segoe UI" panose="020B0502040204020203" pitchFamily="34" charset="0"/>
                <a:cs typeface="Segoe UI" panose="020B0502040204020203" pitchFamily="34" charset="0"/>
              </a:rPr>
              <a:t>proc</a:t>
            </a:r>
            <a:r>
              <a:rPr lang="en-GB" sz="2400" b="1" dirty="0">
                <a:latin typeface="Segoe UI" panose="020B0502040204020203" pitchFamily="34" charset="0"/>
                <a:cs typeface="Segoe UI" panose="020B0502040204020203" pitchFamily="34" charset="0"/>
              </a:rPr>
              <a:t>.</a:t>
            </a:r>
            <a:r>
              <a:rPr lang="lt-LT" sz="2400" dirty="0">
                <a:latin typeface="Segoe UI" panose="020B0502040204020203" pitchFamily="34" charset="0"/>
                <a:cs typeface="Segoe UI" panose="020B0502040204020203" pitchFamily="34" charset="0"/>
              </a:rPr>
              <a:t> bendros susirgimų naštos. </a:t>
            </a:r>
          </a:p>
          <a:p>
            <a:pPr marL="0" indent="0" algn="r">
              <a:buNone/>
            </a:pPr>
            <a:r>
              <a:rPr lang="lt-LT" sz="2400" i="1" dirty="0">
                <a:latin typeface="Segoe UI" panose="020B0502040204020203" pitchFamily="34" charset="0"/>
                <a:cs typeface="Segoe UI" panose="020B0502040204020203" pitchFamily="34" charset="0"/>
              </a:rPr>
              <a:t>(Michael Huber, Europos Komisijos direktorato vadovas</a:t>
            </a:r>
            <a:r>
              <a:rPr lang="lt-LT" sz="2400" dirty="0">
                <a:latin typeface="Segoe UI" panose="020B0502040204020203" pitchFamily="34" charset="0"/>
                <a:cs typeface="Segoe UI" panose="020B0502040204020203" pitchFamily="34" charset="0"/>
              </a:rPr>
              <a:t>)</a:t>
            </a:r>
            <a:endParaRPr lang="en-GB"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65116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r>
              <a:rPr lang="lt-LT" altLang="en-US" sz="3200" dirty="0" err="1">
                <a:latin typeface="Segoe UI" panose="020B0502040204020203" pitchFamily="34" charset="0"/>
                <a:cs typeface="Segoe UI" panose="020B0502040204020203" pitchFamily="34" charset="0"/>
              </a:rPr>
              <a:t>Ažituota</a:t>
            </a:r>
            <a:r>
              <a:rPr lang="lt-LT" altLang="en-US" sz="3200" dirty="0">
                <a:latin typeface="Segoe UI" panose="020B0502040204020203" pitchFamily="34" charset="0"/>
                <a:cs typeface="Segoe UI" panose="020B0502040204020203" pitchFamily="34" charset="0"/>
              </a:rPr>
              <a:t> depresija</a:t>
            </a:r>
            <a:r>
              <a:rPr lang="ru-RU" altLang="en-US" sz="3200" dirty="0">
                <a:latin typeface="Segoe UI" panose="020B0502040204020203" pitchFamily="34" charset="0"/>
                <a:cs typeface="Segoe UI" panose="020B0502040204020203" pitchFamily="34" charset="0"/>
              </a:rPr>
              <a:t> </a:t>
            </a:r>
          </a:p>
        </p:txBody>
      </p:sp>
      <p:sp>
        <p:nvSpPr>
          <p:cNvPr id="26627" name="Rectangle 3"/>
          <p:cNvSpPr>
            <a:spLocks noGrp="1" noChangeArrowheads="1"/>
          </p:cNvSpPr>
          <p:nvPr>
            <p:ph idx="1"/>
          </p:nvPr>
        </p:nvSpPr>
        <p:spPr/>
        <p:txBody>
          <a:bodyPr>
            <a:normAutofit/>
          </a:bodyPr>
          <a:lstStyle/>
          <a:p>
            <a:pPr eaLnBrk="1" hangingPunct="1">
              <a:lnSpc>
                <a:spcPct val="80000"/>
              </a:lnSpc>
            </a:pPr>
            <a:endParaRPr lang="en-US" altLang="en-US" sz="2000" b="1" dirty="0"/>
          </a:p>
          <a:p>
            <a:pPr marL="0" indent="0" eaLnBrk="1" hangingPunct="1">
              <a:lnSpc>
                <a:spcPct val="80000"/>
              </a:lnSpc>
              <a:buNone/>
            </a:pPr>
            <a:endParaRPr lang="lt-LT" altLang="en-US" sz="2400"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Depresija kartu su nerimu ar baime. </a:t>
            </a:r>
          </a:p>
          <a:p>
            <a:pPr marL="0" indent="0" eaLnBrk="1" hangingPunct="1">
              <a:lnSpc>
                <a:spcPct val="80000"/>
              </a:lnSpc>
              <a:buNone/>
            </a:pPr>
            <a:endParaRPr lang="en-US" altLang="en-US" sz="2400"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Esant </a:t>
            </a:r>
            <a:r>
              <a:rPr lang="lt-LT" altLang="en-US" sz="2400" dirty="0" err="1">
                <a:latin typeface="Segoe UI" pitchFamily="34" charset="0"/>
                <a:cs typeface="Segoe UI" pitchFamily="34" charset="0"/>
              </a:rPr>
              <a:t>ažitacijai</a:t>
            </a:r>
            <a:r>
              <a:rPr lang="lt-LT" altLang="en-US" sz="2400" dirty="0">
                <a:latin typeface="Segoe UI" pitchFamily="34" charset="0"/>
                <a:cs typeface="Segoe UI" pitchFamily="34" charset="0"/>
              </a:rPr>
              <a:t> pacientai rečiau jaučia nemalonius jutimus krūtinėje, jie dažniau lokalizuojasi kitose kūno vietose- pvz. klubuose.</a:t>
            </a:r>
          </a:p>
          <a:p>
            <a:pPr marL="0" indent="0" eaLnBrk="1" hangingPunct="1">
              <a:lnSpc>
                <a:spcPct val="80000"/>
              </a:lnSpc>
              <a:buNone/>
            </a:pPr>
            <a:endParaRPr lang="lt-LT" altLang="en-US" sz="2400" dirty="0">
              <a:latin typeface="Segoe UI" pitchFamily="34" charset="0"/>
              <a:cs typeface="Segoe UI"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lt-LT" altLang="en-US" sz="3200" dirty="0" err="1">
                <a:latin typeface="Segoe UI" panose="020B0502040204020203" pitchFamily="34" charset="0"/>
                <a:cs typeface="Segoe UI" panose="020B0502040204020203" pitchFamily="34" charset="0"/>
              </a:rPr>
              <a:t>Anestetinė</a:t>
            </a:r>
            <a:r>
              <a:rPr lang="lt-LT" altLang="en-US" sz="3200" dirty="0">
                <a:latin typeface="Segoe UI" panose="020B0502040204020203" pitchFamily="34" charset="0"/>
                <a:cs typeface="Segoe UI" panose="020B0502040204020203" pitchFamily="34" charset="0"/>
              </a:rPr>
              <a:t> depresija</a:t>
            </a:r>
            <a:endParaRPr lang="ru-RU" altLang="en-US" sz="3200" dirty="0">
              <a:latin typeface="Segoe UI" panose="020B0502040204020203" pitchFamily="34" charset="0"/>
              <a:cs typeface="Segoe UI" panose="020B0502040204020203" pitchFamily="34" charset="0"/>
            </a:endParaRPr>
          </a:p>
        </p:txBody>
      </p:sp>
      <p:sp>
        <p:nvSpPr>
          <p:cNvPr id="10243" name="Rectangle 3"/>
          <p:cNvSpPr>
            <a:spLocks noGrp="1" noChangeArrowheads="1"/>
          </p:cNvSpPr>
          <p:nvPr>
            <p:ph idx="1"/>
          </p:nvPr>
        </p:nvSpPr>
        <p:spPr/>
        <p:txBody>
          <a:bodyPr/>
          <a:lstStyle/>
          <a:p>
            <a:pPr marL="0" indent="0" eaLnBrk="1" hangingPunct="1">
              <a:lnSpc>
                <a:spcPct val="80000"/>
              </a:lnSpc>
              <a:buNone/>
            </a:pPr>
            <a:endParaRPr lang="lt-LT" altLang="en-US" sz="2400" dirty="0">
              <a:latin typeface="Segoe UI" pitchFamily="34" charset="0"/>
              <a:cs typeface="Segoe UI" pitchFamily="34" charset="0"/>
            </a:endParaRPr>
          </a:p>
          <a:p>
            <a:pPr marL="0" indent="0" eaLnBrk="1" hangingPunct="1">
              <a:lnSpc>
                <a:spcPct val="80000"/>
              </a:lnSpc>
              <a:buNone/>
            </a:pPr>
            <a:endParaRPr lang="lt-LT" altLang="en-US" sz="2400"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Būdingas skausmingos psichinės nejautros fenomenas: vidinės tuštumos jausmo, jausmų praradimo artimiesiems, emocinio atsako nebuvimo skausmingas išgyvenimas</a:t>
            </a:r>
            <a:r>
              <a:rPr lang="en-US" altLang="en-US" sz="2400" dirty="0">
                <a:latin typeface="Segoe UI" pitchFamily="34" charset="0"/>
                <a:cs typeface="Segoe UI" pitchFamily="34" charset="0"/>
              </a:rPr>
              <a:t>.</a:t>
            </a:r>
          </a:p>
          <a:p>
            <a:pPr marL="0" indent="0" eaLnBrk="1" hangingPunct="1">
              <a:lnSpc>
                <a:spcPct val="80000"/>
              </a:lnSpc>
              <a:buNone/>
            </a:pPr>
            <a:r>
              <a:rPr lang="ru-RU" altLang="en-US" sz="2400" dirty="0">
                <a:latin typeface="Segoe UI" pitchFamily="34" charset="0"/>
                <a:cs typeface="Segoe UI" pitchFamily="34" charset="0"/>
              </a:rPr>
              <a:t> </a:t>
            </a:r>
            <a:endParaRPr lang="lt-LT" altLang="en-US" sz="2400" dirty="0">
              <a:latin typeface="Segoe UI" pitchFamily="34" charset="0"/>
              <a:cs typeface="Segoe UI" pitchFamily="34" charset="0"/>
            </a:endParaRPr>
          </a:p>
          <a:p>
            <a:pPr marL="0" indent="0" eaLnBrk="1" hangingPunct="1">
              <a:lnSpc>
                <a:spcPct val="80000"/>
              </a:lnSpc>
              <a:buNone/>
            </a:pPr>
            <a:r>
              <a:rPr lang="lt-LT" altLang="en-US" sz="2400" dirty="0">
                <a:latin typeface="Segoe Script" pitchFamily="34" charset="0"/>
                <a:cs typeface="Segoe UI" pitchFamily="34" charset="0"/>
              </a:rPr>
              <a:t>„</a:t>
            </a:r>
            <a:r>
              <a:rPr lang="lt-LT" altLang="en-US" sz="2400" dirty="0">
                <a:latin typeface="Segoe Print" panose="02000600000000000000" pitchFamily="2" charset="0"/>
                <a:cs typeface="Segoe UI" pitchFamily="34" charset="0"/>
              </a:rPr>
              <a:t>Jausmas, kad neteko jausmų, yra ypatingas reiškinys. Ir nors žmogus teigia, kad nejaučia tos baimės, kurią turėtų jausti, ją galima atpažinti pagal somatinius pasireiškimus</a:t>
            </a:r>
            <a:r>
              <a:rPr lang="en-US" altLang="en-US" sz="2400" dirty="0">
                <a:latin typeface="Segoe Script" pitchFamily="34" charset="0"/>
                <a:cs typeface="Segoe UI" pitchFamily="34" charset="0"/>
              </a:rPr>
              <a:t>“</a:t>
            </a:r>
            <a:r>
              <a:rPr lang="lt-LT" altLang="en-US" sz="2400" dirty="0">
                <a:latin typeface="Segoe Script" pitchFamily="34" charset="0"/>
                <a:cs typeface="Segoe UI" pitchFamily="34" charset="0"/>
              </a:rPr>
              <a:t> </a:t>
            </a:r>
            <a:r>
              <a:rPr lang="lt-LT" altLang="en-US" sz="2400" dirty="0">
                <a:latin typeface="Segoe UI" pitchFamily="34" charset="0"/>
                <a:cs typeface="Segoe UI" pitchFamily="34" charset="0"/>
              </a:rPr>
              <a:t>(Jaspers).</a:t>
            </a:r>
            <a:r>
              <a:rPr lang="ru-RU" altLang="en-US" sz="2400" dirty="0">
                <a:latin typeface="Segoe UI" pitchFamily="34" charset="0"/>
                <a:cs typeface="Segoe UI" pitchFamily="34" charset="0"/>
              </a:rPr>
              <a:t> </a:t>
            </a:r>
            <a:endParaRPr lang="lt-LT" altLang="en-US" sz="2400" dirty="0">
              <a:latin typeface="Segoe UI" pitchFamily="34" charset="0"/>
              <a:cs typeface="Segoe UI" pitchFamily="34" charset="0"/>
            </a:endParaRPr>
          </a:p>
          <a:p>
            <a:pPr eaLnBrk="1" hangingPunct="1">
              <a:lnSpc>
                <a:spcPct val="80000"/>
              </a:lnSpc>
            </a:pPr>
            <a:endParaRPr lang="ru-RU" alt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„Susvetimėjimo” depresija</a:t>
            </a:r>
            <a:endParaRPr lang="ru-RU" altLang="en-US" sz="3200" dirty="0">
              <a:latin typeface="Segoe UI" panose="020B0502040204020203" pitchFamily="34" charset="0"/>
              <a:cs typeface="Segoe UI" panose="020B0502040204020203" pitchFamily="34" charset="0"/>
            </a:endParaRPr>
          </a:p>
        </p:txBody>
      </p:sp>
      <p:sp>
        <p:nvSpPr>
          <p:cNvPr id="7171" name="Rectangle 3"/>
          <p:cNvSpPr>
            <a:spLocks noGrp="1" noChangeArrowheads="1"/>
          </p:cNvSpPr>
          <p:nvPr>
            <p:ph idx="1"/>
          </p:nvPr>
        </p:nvSpPr>
        <p:spPr/>
        <p:txBody>
          <a:bodyPr/>
          <a:lstStyle/>
          <a:p>
            <a:pPr marL="0" indent="0" eaLnBrk="1" hangingPunct="1">
              <a:lnSpc>
                <a:spcPct val="80000"/>
              </a:lnSpc>
              <a:buNone/>
            </a:pPr>
            <a:endParaRPr lang="lt-LT" altLang="en-US" sz="2400"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Depresija su ryškia depersonalizacija</a:t>
            </a:r>
            <a:r>
              <a:rPr lang="en-US" altLang="en-US" sz="2400" dirty="0">
                <a:latin typeface="Segoe UI" pitchFamily="34" charset="0"/>
                <a:cs typeface="Segoe UI" pitchFamily="34" charset="0"/>
              </a:rPr>
              <a:t> </a:t>
            </a:r>
            <a:r>
              <a:rPr lang="lt-LT" altLang="en-US" sz="2400" dirty="0">
                <a:latin typeface="Segoe UI" pitchFamily="34" charset="0"/>
                <a:cs typeface="Segoe UI" pitchFamily="34" charset="0"/>
              </a:rPr>
              <a:t>-</a:t>
            </a:r>
            <a:r>
              <a:rPr lang="en-US" altLang="en-US" sz="2400" dirty="0">
                <a:latin typeface="Segoe UI" pitchFamily="34" charset="0"/>
                <a:cs typeface="Segoe UI" pitchFamily="34" charset="0"/>
              </a:rPr>
              <a:t> </a:t>
            </a:r>
            <a:r>
              <a:rPr lang="lt-LT" altLang="en-US" sz="2400" dirty="0" err="1">
                <a:latin typeface="Segoe UI" pitchFamily="34" charset="0"/>
                <a:cs typeface="Segoe UI" pitchFamily="34" charset="0"/>
              </a:rPr>
              <a:t>derealizacija</a:t>
            </a:r>
            <a:r>
              <a:rPr lang="en-US" altLang="en-US" sz="2400" dirty="0">
                <a:latin typeface="Segoe UI" pitchFamily="34" charset="0"/>
                <a:cs typeface="Segoe UI" pitchFamily="34" charset="0"/>
              </a:rPr>
              <a:t>.</a:t>
            </a:r>
          </a:p>
          <a:p>
            <a:pPr marL="0" indent="0" eaLnBrk="1" hangingPunct="1">
              <a:lnSpc>
                <a:spcPct val="80000"/>
              </a:lnSpc>
              <a:buNone/>
            </a:pPr>
            <a:endParaRPr lang="lt-LT" altLang="en-US" sz="2400" dirty="0">
              <a:latin typeface="Segoe UI" pitchFamily="34" charset="0"/>
              <a:cs typeface="Segoe UI" pitchFamily="34" charset="0"/>
            </a:endParaRPr>
          </a:p>
          <a:p>
            <a:pPr marL="0" indent="0" eaLnBrk="1" hangingPunct="1">
              <a:lnSpc>
                <a:spcPct val="80000"/>
              </a:lnSpc>
              <a:buNone/>
            </a:pPr>
            <a:r>
              <a:rPr lang="lt-LT" altLang="en-US" sz="2400" i="1" dirty="0">
                <a:latin typeface="Segoe UI" pitchFamily="34" charset="0"/>
                <a:cs typeface="Segoe UI" pitchFamily="34" charset="0"/>
              </a:rPr>
              <a:t>“</a:t>
            </a:r>
            <a:r>
              <a:rPr lang="lt-LT" altLang="en-US" sz="2400" i="1" dirty="0">
                <a:latin typeface="Segoe Print" panose="02000600000000000000" pitchFamily="2" charset="0"/>
                <a:cs typeface="Segoe UI" pitchFamily="34" charset="0"/>
              </a:rPr>
              <a:t>Suvokimai dažnai įgauna pobūdį kažko svetimo, nemalonaus, </a:t>
            </a:r>
            <a:r>
              <a:rPr lang="en-US" altLang="en-US" sz="2400" i="1" dirty="0">
                <a:latin typeface="Segoe Print" panose="02000600000000000000" pitchFamily="2" charset="0"/>
                <a:cs typeface="Segoe UI" pitchFamily="34" charset="0"/>
              </a:rPr>
              <a:t>pa</a:t>
            </a:r>
            <a:r>
              <a:rPr lang="lt-LT" altLang="en-US" sz="2400" i="1" dirty="0" err="1">
                <a:latin typeface="Segoe Print" panose="02000600000000000000" pitchFamily="2" charset="0"/>
                <a:cs typeface="Segoe UI" pitchFamily="34" charset="0"/>
              </a:rPr>
              <a:t>sikartojančio</a:t>
            </a:r>
            <a:r>
              <a:rPr lang="lt-LT" altLang="en-US" sz="2400" i="1" dirty="0">
                <a:latin typeface="Segoe Print" panose="02000600000000000000" pitchFamily="2" charset="0"/>
                <a:cs typeface="Segoe UI" pitchFamily="34" charset="0"/>
              </a:rPr>
              <a:t>; viskas matoma pilkoje šviesoje, maistas praranda skonį</a:t>
            </a:r>
            <a:r>
              <a:rPr lang="lt-LT" altLang="en-US" sz="2400" i="1" dirty="0">
                <a:latin typeface="Segoe UI" pitchFamily="34" charset="0"/>
                <a:cs typeface="Segoe UI" pitchFamily="34" charset="0"/>
              </a:rPr>
              <a:t>” </a:t>
            </a:r>
            <a:r>
              <a:rPr lang="lt-LT" altLang="en-US" sz="2400" dirty="0">
                <a:latin typeface="Segoe UI" pitchFamily="34" charset="0"/>
                <a:cs typeface="Segoe UI" pitchFamily="34" charset="0"/>
              </a:rPr>
              <a:t>(E. Bleuler)</a:t>
            </a:r>
            <a:r>
              <a:rPr lang="en-US" altLang="en-US" sz="2400" dirty="0">
                <a:latin typeface="Segoe UI" pitchFamily="34" charset="0"/>
                <a:cs typeface="Segoe UI" pitchFamily="34" charset="0"/>
              </a:rPr>
              <a:t>.</a:t>
            </a:r>
          </a:p>
          <a:p>
            <a:pPr marL="0" indent="0" eaLnBrk="1" hangingPunct="1">
              <a:lnSpc>
                <a:spcPct val="80000"/>
              </a:lnSpc>
              <a:buNone/>
            </a:pPr>
            <a:endParaRPr lang="lt-LT" altLang="en-US" sz="2400" dirty="0">
              <a:latin typeface="Segoe UI" pitchFamily="34" charset="0"/>
              <a:cs typeface="Segoe UI" pitchFamily="34" charset="0"/>
            </a:endParaRPr>
          </a:p>
          <a:p>
            <a:pPr marL="0" indent="0" eaLnBrk="1" hangingPunct="1">
              <a:lnSpc>
                <a:spcPct val="80000"/>
              </a:lnSpc>
              <a:buNone/>
            </a:pPr>
            <a:r>
              <a:rPr lang="en-US" altLang="en-US" sz="2400" dirty="0">
                <a:latin typeface="Segoe UI" pitchFamily="34" charset="0"/>
                <a:cs typeface="Segoe UI" pitchFamily="34" charset="0"/>
              </a:rPr>
              <a:t>B</a:t>
            </a:r>
            <a:r>
              <a:rPr lang="lt-LT" altLang="en-US" sz="2400" dirty="0" err="1">
                <a:latin typeface="Segoe UI" pitchFamily="34" charset="0"/>
                <a:cs typeface="Segoe UI" pitchFamily="34" charset="0"/>
              </a:rPr>
              <a:t>eveik</a:t>
            </a:r>
            <a:r>
              <a:rPr lang="lt-LT" altLang="en-US" sz="2400" dirty="0">
                <a:latin typeface="Segoe UI" pitchFamily="34" charset="0"/>
                <a:cs typeface="Segoe UI" pitchFamily="34" charset="0"/>
              </a:rPr>
              <a:t> visada randama,</a:t>
            </a:r>
            <a:r>
              <a:rPr lang="en-US" altLang="en-US" sz="2400" dirty="0">
                <a:latin typeface="Segoe UI" pitchFamily="34" charset="0"/>
                <a:cs typeface="Segoe UI" pitchFamily="34" charset="0"/>
              </a:rPr>
              <a:t> </a:t>
            </a:r>
            <a:r>
              <a:rPr lang="en-US" altLang="en-US" sz="2400" u="sng" dirty="0">
                <a:latin typeface="Segoe UI" pitchFamily="34" charset="0"/>
                <a:cs typeface="Segoe UI" pitchFamily="34" charset="0"/>
              </a:rPr>
              <a:t>a</a:t>
            </a:r>
            <a:r>
              <a:rPr lang="lt-LT" altLang="en-US" sz="2400" u="sng" dirty="0" err="1">
                <a:latin typeface="Segoe UI" pitchFamily="34" charset="0"/>
                <a:cs typeface="Segoe UI" pitchFamily="34" charset="0"/>
              </a:rPr>
              <a:t>tidžiai</a:t>
            </a:r>
            <a:r>
              <a:rPr lang="lt-LT" altLang="en-US" sz="2400" u="sng" dirty="0">
                <a:latin typeface="Segoe UI" pitchFamily="34" charset="0"/>
                <a:cs typeface="Segoe UI" pitchFamily="34" charset="0"/>
              </a:rPr>
              <a:t> </a:t>
            </a:r>
            <a:r>
              <a:rPr lang="lt-LT" altLang="en-US" sz="2400" dirty="0">
                <a:latin typeface="Segoe UI" pitchFamily="34" charset="0"/>
                <a:cs typeface="Segoe UI" pitchFamily="34" charset="0"/>
              </a:rPr>
              <a:t>ištyrus pacientus</a:t>
            </a:r>
            <a:r>
              <a:rPr lang="en-US" altLang="en-US" sz="2400" dirty="0">
                <a:latin typeface="Segoe UI" pitchFamily="34" charset="0"/>
                <a:cs typeface="Segoe UI" pitchFamily="34" charset="0"/>
              </a:rPr>
              <a:t>.</a:t>
            </a:r>
            <a:r>
              <a:rPr lang="lt-LT" altLang="en-US" sz="2400" dirty="0">
                <a:latin typeface="Segoe UI" pitchFamily="34" charset="0"/>
                <a:cs typeface="Segoe UI" pitchFamily="34" charset="0"/>
              </a:rPr>
              <a:t> </a:t>
            </a:r>
            <a:endParaRPr lang="en-US" altLang="en-US" sz="2400" dirty="0">
              <a:latin typeface="Segoe UI" pitchFamily="34" charset="0"/>
              <a:cs typeface="Segoe UI" pitchFamily="34" charset="0"/>
            </a:endParaRPr>
          </a:p>
          <a:p>
            <a:pPr marL="0" indent="0" eaLnBrk="1" hangingPunct="1">
              <a:lnSpc>
                <a:spcPct val="80000"/>
              </a:lnSpc>
              <a:buNone/>
            </a:pPr>
            <a:endParaRPr lang="en-US" altLang="en-US" sz="2400"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Veda prie depresinių fazių prailgėjimo</a:t>
            </a:r>
            <a:r>
              <a:rPr lang="en-US" altLang="en-US" sz="2400" dirty="0">
                <a:latin typeface="Segoe UI" pitchFamily="34" charset="0"/>
                <a:cs typeface="Segoe UI" pitchFamily="34" charset="0"/>
              </a:rPr>
              <a:t>.</a:t>
            </a:r>
          </a:p>
          <a:p>
            <a:pPr marL="0" indent="0" eaLnBrk="1" hangingPunct="1">
              <a:lnSpc>
                <a:spcPct val="80000"/>
              </a:lnSpc>
              <a:buNone/>
            </a:pPr>
            <a:endParaRPr lang="lt-LT" altLang="en-US" sz="2400" dirty="0">
              <a:latin typeface="Segoe UI" pitchFamily="34" charset="0"/>
              <a:cs typeface="Segoe UI" pitchFamily="34" charset="0"/>
            </a:endParaRPr>
          </a:p>
          <a:p>
            <a:pPr marL="0" indent="0" algn="ctr" eaLnBrk="1" hangingPunct="1">
              <a:lnSpc>
                <a:spcPct val="80000"/>
              </a:lnSpc>
              <a:buNone/>
            </a:pPr>
            <a:r>
              <a:rPr lang="lt-LT" altLang="en-US" sz="2400" dirty="0">
                <a:latin typeface="Segoe UI" pitchFamily="34" charset="0"/>
                <a:cs typeface="Segoe UI" pitchFamily="34" charset="0"/>
              </a:rPr>
              <a:t>Pacientai pavojingiausi (kalbant apie savižudybę)</a:t>
            </a:r>
            <a:r>
              <a:rPr lang="en-US" altLang="en-US" sz="2400" dirty="0">
                <a:latin typeface="Segoe UI" pitchFamily="34" charset="0"/>
                <a:cs typeface="Segoe UI" pitchFamily="34" charset="0"/>
              </a:rPr>
              <a:t>.</a:t>
            </a:r>
            <a:endParaRPr lang="lt-LT" altLang="en-US" sz="2400" dirty="0">
              <a:latin typeface="Segoe UI" pitchFamily="34" charset="0"/>
              <a:cs typeface="Segoe UI" pitchFamily="34" charset="0"/>
            </a:endParaRPr>
          </a:p>
          <a:p>
            <a:pPr eaLnBrk="1" hangingPunct="1">
              <a:lnSpc>
                <a:spcPct val="80000"/>
              </a:lnSpc>
            </a:pPr>
            <a:endParaRPr lang="ru-RU" altLang="en-US"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Kitos depresijų formos (1/2)</a:t>
            </a:r>
            <a:endParaRPr lang="ru-RU" altLang="en-US" sz="3200" dirty="0">
              <a:latin typeface="Segoe UI" panose="020B0502040204020203" pitchFamily="34" charset="0"/>
              <a:cs typeface="Segoe UI" panose="020B0502040204020203" pitchFamily="34" charset="0"/>
            </a:endParaRPr>
          </a:p>
        </p:txBody>
      </p:sp>
      <p:sp>
        <p:nvSpPr>
          <p:cNvPr id="28675" name="Rectangle 3"/>
          <p:cNvSpPr>
            <a:spLocks noGrp="1" noChangeArrowheads="1"/>
          </p:cNvSpPr>
          <p:nvPr>
            <p:ph idx="1"/>
          </p:nvPr>
        </p:nvSpPr>
        <p:spPr/>
        <p:txBody>
          <a:bodyPr>
            <a:normAutofit lnSpcReduction="10000"/>
          </a:bodyPr>
          <a:lstStyle/>
          <a:p>
            <a:pPr marL="0" indent="0" eaLnBrk="1" hangingPunct="1">
              <a:lnSpc>
                <a:spcPct val="80000"/>
              </a:lnSpc>
              <a:buNone/>
            </a:pPr>
            <a:endParaRPr lang="lt-LT" altLang="en-US" sz="2400" b="1"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Niurgzlioji depresija- būdingas nepasitenkinimo aplinkiniais žmonėmis ir reiškiniais, savo padėtimi jausmas, esant pastoviam niurzgimui, niūriai nuotaikai bei nemaloniu jausmu viskam, kas vyksta aplink. </a:t>
            </a:r>
          </a:p>
          <a:p>
            <a:pPr marL="0" indent="0" eaLnBrk="1" hangingPunct="1">
              <a:lnSpc>
                <a:spcPct val="80000"/>
              </a:lnSpc>
              <a:buNone/>
            </a:pPr>
            <a:endParaRPr lang="lt-LT" altLang="en-US" sz="2400" dirty="0">
              <a:latin typeface="Segoe UI" pitchFamily="34" charset="0"/>
              <a:cs typeface="Segoe UI" pitchFamily="34" charset="0"/>
            </a:endParaRPr>
          </a:p>
          <a:p>
            <a:pPr marL="0" indent="0" eaLnBrk="1" hangingPunct="1">
              <a:lnSpc>
                <a:spcPct val="80000"/>
              </a:lnSpc>
              <a:buNone/>
            </a:pPr>
            <a:r>
              <a:rPr lang="lt-LT" altLang="en-US" sz="2400" dirty="0" err="1">
                <a:latin typeface="Segoe UI" pitchFamily="34" charset="0"/>
                <a:cs typeface="Segoe UI" pitchFamily="34" charset="0"/>
              </a:rPr>
              <a:t>Disforinė</a:t>
            </a:r>
            <a:r>
              <a:rPr lang="lt-LT" altLang="en-US" sz="2400" dirty="0">
                <a:latin typeface="Segoe UI" pitchFamily="34" charset="0"/>
                <a:cs typeface="Segoe UI" pitchFamily="34" charset="0"/>
              </a:rPr>
              <a:t> depresija- tai depresija su piktumu, niūriu dirglumu ir nepasitenkinimo aplinka jutimu.</a:t>
            </a:r>
          </a:p>
          <a:p>
            <a:pPr marL="0" indent="0" eaLnBrk="1" hangingPunct="1">
              <a:lnSpc>
                <a:spcPct val="80000"/>
              </a:lnSpc>
              <a:buNone/>
            </a:pPr>
            <a:endParaRPr lang="lt-LT" altLang="en-US" sz="2400" dirty="0">
              <a:latin typeface="Segoe UI" pitchFamily="34" charset="0"/>
              <a:cs typeface="Segoe UI" pitchFamily="34" charset="0"/>
            </a:endParaRPr>
          </a:p>
          <a:p>
            <a:pPr marL="0" indent="0">
              <a:lnSpc>
                <a:spcPct val="80000"/>
              </a:lnSpc>
              <a:buNone/>
            </a:pPr>
            <a:r>
              <a:rPr lang="lt-LT" altLang="en-US" sz="2400" dirty="0">
                <a:latin typeface="Segoe UI" pitchFamily="34" charset="0"/>
                <a:cs typeface="Segoe UI" pitchFamily="34" charset="0"/>
              </a:rPr>
              <a:t>Užslopinta depresija- ypač ryškiai išreikštas motorinis slopinimas, sulėtintas mąstymas. Šiems simptomams ryškėjant gali išsivystyti depresinis stuporas- „sustingimo“ būsena . </a:t>
            </a:r>
          </a:p>
          <a:p>
            <a:pPr marL="0" indent="0">
              <a:lnSpc>
                <a:spcPct val="80000"/>
              </a:lnSpc>
              <a:buNone/>
            </a:pPr>
            <a:endParaRPr lang="lt-LT" altLang="en-US" sz="2400" dirty="0">
              <a:latin typeface="Segoe UI" pitchFamily="34" charset="0"/>
              <a:cs typeface="Segoe UI" pitchFamily="34" charset="0"/>
            </a:endParaRPr>
          </a:p>
          <a:p>
            <a:pPr marL="0" indent="0">
              <a:lnSpc>
                <a:spcPct val="80000"/>
              </a:lnSpc>
              <a:buNone/>
            </a:pPr>
            <a:r>
              <a:rPr lang="lt-LT" altLang="en-US" sz="2400" dirty="0">
                <a:latin typeface="Segoe UI" pitchFamily="34" charset="0"/>
                <a:cs typeface="Segoe UI" pitchFamily="34" charset="0"/>
              </a:rPr>
              <a:t>Baimės depresija- vyrauja nemotyvuotos baimės jausmas.</a:t>
            </a:r>
          </a:p>
          <a:p>
            <a:pPr marL="0" indent="0" eaLnBrk="1" hangingPunct="1">
              <a:lnSpc>
                <a:spcPct val="80000"/>
              </a:lnSpc>
              <a:buNone/>
            </a:pPr>
            <a:endParaRPr lang="lt-LT" altLang="en-US" sz="2400" b="1" dirty="0">
              <a:latin typeface="Segoe UI" pitchFamily="34" charset="0"/>
              <a:cs typeface="Segoe UI" pitchFamily="34" charset="0"/>
            </a:endParaRPr>
          </a:p>
          <a:p>
            <a:pPr eaLnBrk="1" hangingPunct="1">
              <a:lnSpc>
                <a:spcPct val="80000"/>
              </a:lnSpc>
            </a:pPr>
            <a:endParaRPr lang="lt-LT" altLang="en-US" sz="2000" dirty="0"/>
          </a:p>
          <a:p>
            <a:pPr eaLnBrk="1" hangingPunct="1">
              <a:lnSpc>
                <a:spcPct val="80000"/>
              </a:lnSpc>
              <a:buFont typeface="Wingdings" pitchFamily="2" charset="2"/>
              <a:buNone/>
            </a:pPr>
            <a:endParaRPr lang="ru-RU" alt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Kitos depresijų formos (2/2)</a:t>
            </a:r>
            <a:endParaRPr lang="ru-RU" altLang="en-US" sz="3200" dirty="0">
              <a:latin typeface="Segoe UI" panose="020B0502040204020203" pitchFamily="34" charset="0"/>
              <a:cs typeface="Segoe UI" panose="020B0502040204020203" pitchFamily="34" charset="0"/>
            </a:endParaRPr>
          </a:p>
        </p:txBody>
      </p:sp>
      <p:sp>
        <p:nvSpPr>
          <p:cNvPr id="30723" name="Rectangle 3"/>
          <p:cNvSpPr>
            <a:spLocks noGrp="1" noChangeArrowheads="1"/>
          </p:cNvSpPr>
          <p:nvPr>
            <p:ph idx="1"/>
          </p:nvPr>
        </p:nvSpPr>
        <p:spPr/>
        <p:txBody>
          <a:bodyPr>
            <a:normAutofit lnSpcReduction="10000"/>
          </a:bodyPr>
          <a:lstStyle/>
          <a:p>
            <a:pPr eaLnBrk="1" hangingPunct="1">
              <a:lnSpc>
                <a:spcPct val="80000"/>
              </a:lnSpc>
            </a:pPr>
            <a:endParaRPr lang="lt-LT" altLang="en-US" sz="2000" b="1"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Verksmingoji depresija- dažnai stebima esant galvos smegenų kraujagyslių susirgimams.</a:t>
            </a:r>
          </a:p>
          <a:p>
            <a:pPr marL="0" indent="0" eaLnBrk="1" hangingPunct="1">
              <a:lnSpc>
                <a:spcPct val="80000"/>
              </a:lnSpc>
              <a:buNone/>
            </a:pPr>
            <a:endParaRPr lang="lt-LT" altLang="en-US" sz="2400"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Depresija su fuga ideorum („idėjų šuoliavimu“) - terminas E. </a:t>
            </a:r>
            <a:r>
              <a:rPr lang="lt-LT" altLang="en-US" sz="2400" dirty="0" err="1">
                <a:latin typeface="Segoe UI" pitchFamily="34" charset="0"/>
                <a:cs typeface="Segoe UI" pitchFamily="34" charset="0"/>
              </a:rPr>
              <a:t>Kraepelin</a:t>
            </a:r>
            <a:r>
              <a:rPr lang="lt-LT" altLang="en-US" sz="2400" dirty="0">
                <a:latin typeface="Segoe UI" pitchFamily="34" charset="0"/>
                <a:cs typeface="Segoe UI" pitchFamily="34" charset="0"/>
              </a:rPr>
              <a:t> (1986). </a:t>
            </a:r>
          </a:p>
          <a:p>
            <a:pPr marL="0" indent="0" eaLnBrk="1" hangingPunct="1">
              <a:lnSpc>
                <a:spcPct val="80000"/>
              </a:lnSpc>
              <a:buNone/>
            </a:pPr>
            <a:endParaRPr lang="lt-LT" altLang="en-US" sz="2400" dirty="0">
              <a:latin typeface="Segoe UI" pitchFamily="34" charset="0"/>
              <a:cs typeface="Segoe UI" pitchFamily="34" charset="0"/>
            </a:endParaRPr>
          </a:p>
          <a:p>
            <a:pPr marL="0" indent="0">
              <a:lnSpc>
                <a:spcPct val="80000"/>
              </a:lnSpc>
              <a:buNone/>
            </a:pPr>
            <a:r>
              <a:rPr lang="lt-LT" altLang="en-US" sz="2400" dirty="0">
                <a:latin typeface="Segoe UI" pitchFamily="34" charset="0"/>
                <a:cs typeface="Segoe UI" pitchFamily="34" charset="0"/>
              </a:rPr>
              <a:t>Išlaisvinimo depresija.</a:t>
            </a:r>
          </a:p>
          <a:p>
            <a:pPr marL="0" indent="0">
              <a:lnSpc>
                <a:spcPct val="80000"/>
              </a:lnSpc>
              <a:buNone/>
            </a:pPr>
            <a:r>
              <a:rPr lang="lt-LT" altLang="en-US" sz="2400" dirty="0">
                <a:latin typeface="Segoe UI" pitchFamily="34" charset="0"/>
                <a:cs typeface="Segoe UI" pitchFamily="34" charset="0"/>
              </a:rPr>
              <a:t>	Atsiranda po ilgalaikės psichinės įtampos išnykimo. </a:t>
            </a:r>
          </a:p>
          <a:p>
            <a:pPr marL="0" indent="0">
              <a:lnSpc>
                <a:spcPct val="80000"/>
              </a:lnSpc>
              <a:buNone/>
            </a:pPr>
            <a:endParaRPr lang="lt-LT" altLang="en-US" sz="2400" dirty="0">
              <a:latin typeface="Segoe UI" pitchFamily="34" charset="0"/>
              <a:cs typeface="Segoe UI" pitchFamily="34" charset="0"/>
            </a:endParaRPr>
          </a:p>
          <a:p>
            <a:pPr marL="0" indent="0">
              <a:lnSpc>
                <a:spcPct val="80000"/>
              </a:lnSpc>
              <a:buNone/>
            </a:pPr>
            <a:r>
              <a:rPr lang="lt-LT" altLang="en-US" sz="2400" dirty="0">
                <a:latin typeface="Segoe UI" pitchFamily="34" charset="0"/>
                <a:cs typeface="Segoe UI" pitchFamily="34" charset="0"/>
              </a:rPr>
              <a:t>Egoistiškoji depresija.</a:t>
            </a:r>
          </a:p>
          <a:p>
            <a:pPr marL="0" indent="0">
              <a:lnSpc>
                <a:spcPct val="80000"/>
              </a:lnSpc>
              <a:buNone/>
            </a:pPr>
            <a:r>
              <a:rPr lang="lt-LT" altLang="en-US" sz="2400" dirty="0">
                <a:latin typeface="Segoe UI" pitchFamily="34" charset="0"/>
                <a:cs typeface="Segoe UI" pitchFamily="34" charset="0"/>
              </a:rPr>
              <a:t>	Visi aplinkiniai pacientui atrodo ypatingai sėkmingais, o toks kontrastas dar labiau pasunkina jo depresinius išgyvenimus</a:t>
            </a:r>
            <a:r>
              <a:rPr lang="lt-LT" altLang="en-US" sz="2000" dirty="0">
                <a:latin typeface="Segoe UI" pitchFamily="34" charset="0"/>
                <a:cs typeface="Segoe UI" pitchFamily="34" charset="0"/>
              </a:rPr>
              <a:t>.</a:t>
            </a:r>
            <a:endParaRPr lang="lt-LT" altLang="en-US" sz="2000" b="1" dirty="0">
              <a:latin typeface="Segoe UI" pitchFamily="34" charset="0"/>
              <a:cs typeface="Segoe UI" pitchFamily="34" charset="0"/>
            </a:endParaRPr>
          </a:p>
          <a:p>
            <a:pPr eaLnBrk="1" hangingPunct="1">
              <a:lnSpc>
                <a:spcPct val="80000"/>
              </a:lnSpc>
            </a:pPr>
            <a:endParaRPr lang="ru-RU" altLang="en-US" sz="2000" dirty="0">
              <a:latin typeface="Segoe UI" pitchFamily="34" charset="0"/>
              <a:cs typeface="Segoe U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2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Depresijos gydymas</a:t>
            </a:r>
            <a:endParaRPr lang="ru-RU" altLang="en-US" sz="3200" dirty="0">
              <a:latin typeface="Segoe UI" panose="020B0502040204020203" pitchFamily="34" charset="0"/>
              <a:cs typeface="Segoe UI" panose="020B0502040204020203" pitchFamily="34" charset="0"/>
            </a:endParaRPr>
          </a:p>
        </p:txBody>
      </p:sp>
      <p:sp>
        <p:nvSpPr>
          <p:cNvPr id="30723" name="Rectangle 3"/>
          <p:cNvSpPr>
            <a:spLocks noGrp="1" noChangeArrowheads="1"/>
          </p:cNvSpPr>
          <p:nvPr>
            <p:ph idx="1"/>
          </p:nvPr>
        </p:nvSpPr>
        <p:spPr/>
        <p:txBody>
          <a:bodyPr>
            <a:normAutofit/>
          </a:bodyPr>
          <a:lstStyle/>
          <a:p>
            <a:pPr eaLnBrk="1" hangingPunct="1">
              <a:lnSpc>
                <a:spcPct val="80000"/>
              </a:lnSpc>
            </a:pPr>
            <a:endParaRPr lang="lt-LT" altLang="en-US" sz="2000" b="1"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Pažiūra į atsiradimą ir į gydymą – biopsichosocialinė. </a:t>
            </a:r>
          </a:p>
          <a:p>
            <a:pPr marL="0" indent="0" eaLnBrk="1" hangingPunct="1">
              <a:lnSpc>
                <a:spcPct val="80000"/>
              </a:lnSpc>
              <a:buNone/>
            </a:pPr>
            <a:endParaRPr lang="lt-LT" altLang="en-US" sz="2400" dirty="0">
              <a:latin typeface="Segoe UI" pitchFamily="34" charset="0"/>
              <a:cs typeface="Segoe UI" pitchFamily="34" charset="0"/>
            </a:endParaRPr>
          </a:p>
          <a:p>
            <a:pPr marL="0" indent="0" eaLnBrk="1" hangingPunct="1">
              <a:lnSpc>
                <a:spcPct val="80000"/>
              </a:lnSpc>
              <a:buNone/>
            </a:pPr>
            <a:r>
              <a:rPr lang="lt-LT" altLang="en-US" sz="2400" dirty="0">
                <a:latin typeface="Segoe UI" pitchFamily="34" charset="0"/>
                <a:cs typeface="Segoe UI" pitchFamily="34" charset="0"/>
              </a:rPr>
              <a:t>Gydymas:</a:t>
            </a:r>
          </a:p>
          <a:p>
            <a:pPr>
              <a:lnSpc>
                <a:spcPct val="80000"/>
              </a:lnSpc>
            </a:pPr>
            <a:r>
              <a:rPr lang="lt-LT" altLang="en-US" sz="2400" dirty="0">
                <a:latin typeface="Segoe UI" pitchFamily="34" charset="0"/>
                <a:cs typeface="Segoe UI" pitchFamily="34" charset="0"/>
              </a:rPr>
              <a:t>Medikamentinis – antidepresantai ir kiti reikiami medikamentai (pvz. raminantys vaistai);</a:t>
            </a:r>
          </a:p>
          <a:p>
            <a:pPr>
              <a:lnSpc>
                <a:spcPct val="80000"/>
              </a:lnSpc>
            </a:pPr>
            <a:r>
              <a:rPr lang="lt-LT" altLang="en-US" sz="2400" dirty="0">
                <a:latin typeface="Segoe UI" pitchFamily="34" charset="0"/>
                <a:cs typeface="Segoe UI" pitchFamily="34" charset="0"/>
              </a:rPr>
              <a:t>Psichoterapinis (individuali, šeimos, grupinė psichoterapija);</a:t>
            </a:r>
          </a:p>
          <a:p>
            <a:pPr>
              <a:lnSpc>
                <a:spcPct val="80000"/>
              </a:lnSpc>
            </a:pPr>
            <a:r>
              <a:rPr lang="lt-LT" altLang="en-US" sz="2400" dirty="0">
                <a:latin typeface="Segoe UI" pitchFamily="34" charset="0"/>
                <a:cs typeface="Segoe UI" pitchFamily="34" charset="0"/>
              </a:rPr>
              <a:t>Socialinė pagalba. </a:t>
            </a:r>
          </a:p>
        </p:txBody>
      </p:sp>
    </p:spTree>
    <p:extLst>
      <p:ext uri="{BB962C8B-B14F-4D97-AF65-F5344CB8AC3E}">
        <p14:creationId xmlns:p14="http://schemas.microsoft.com/office/powerpoint/2010/main" val="31841717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Psichosocialinės intervencijos</a:t>
            </a:r>
            <a:endParaRPr lang="ru-RU" altLang="en-US" sz="3200" dirty="0">
              <a:latin typeface="Segoe UI" panose="020B0502040204020203" pitchFamily="34" charset="0"/>
              <a:cs typeface="Segoe UI" panose="020B0502040204020203" pitchFamily="34" charset="0"/>
            </a:endParaRPr>
          </a:p>
        </p:txBody>
      </p:sp>
      <p:sp>
        <p:nvSpPr>
          <p:cNvPr id="30723" name="Rectangle 3"/>
          <p:cNvSpPr>
            <a:spLocks noGrp="1" noChangeArrowheads="1"/>
          </p:cNvSpPr>
          <p:nvPr>
            <p:ph idx="1"/>
          </p:nvPr>
        </p:nvSpPr>
        <p:spPr>
          <a:xfrm>
            <a:off x="457200" y="1600200"/>
            <a:ext cx="8229600" cy="5069160"/>
          </a:xfrm>
        </p:spPr>
        <p:txBody>
          <a:bodyPr>
            <a:normAutofit lnSpcReduction="10000"/>
          </a:bodyPr>
          <a:lstStyle/>
          <a:p>
            <a:pPr eaLnBrk="1" hangingPunct="1">
              <a:lnSpc>
                <a:spcPct val="80000"/>
              </a:lnSpc>
            </a:pPr>
            <a:endParaRPr lang="lt-LT" altLang="en-US" sz="2000" b="1" dirty="0">
              <a:latin typeface="Segoe UI" pitchFamily="34" charset="0"/>
              <a:cs typeface="Segoe UI" pitchFamily="34" charset="0"/>
            </a:endParaRPr>
          </a:p>
          <a:p>
            <a:pPr marL="0" indent="0">
              <a:lnSpc>
                <a:spcPct val="80000"/>
              </a:lnSpc>
              <a:buNone/>
            </a:pPr>
            <a:r>
              <a:rPr lang="lt-LT" altLang="en-US" sz="2400" dirty="0">
                <a:latin typeface="Segoe UI" pitchFamily="34" charset="0"/>
                <a:cs typeface="Segoe UI" pitchFamily="34" charset="0"/>
              </a:rPr>
              <a:t>Atkreiptinas dėmesys:</a:t>
            </a:r>
          </a:p>
          <a:p>
            <a:pPr marL="0" indent="0">
              <a:lnSpc>
                <a:spcPct val="80000"/>
              </a:lnSpc>
              <a:buNone/>
            </a:pPr>
            <a:endParaRPr lang="lt-LT" altLang="en-US" sz="2400" dirty="0">
              <a:latin typeface="Segoe UI" pitchFamily="34" charset="0"/>
              <a:cs typeface="Segoe UI" pitchFamily="34" charset="0"/>
            </a:endParaRPr>
          </a:p>
          <a:p>
            <a:pPr>
              <a:lnSpc>
                <a:spcPct val="80000"/>
              </a:lnSpc>
            </a:pPr>
            <a:r>
              <a:rPr lang="lt-LT" altLang="en-US" sz="2400" dirty="0">
                <a:latin typeface="Segoe UI" pitchFamily="34" charset="0"/>
                <a:cs typeface="Segoe UI" pitchFamily="34" charset="0"/>
              </a:rPr>
              <a:t>Stresinės gyvenimiškos situacijos</a:t>
            </a:r>
          </a:p>
          <a:p>
            <a:pPr>
              <a:lnSpc>
                <a:spcPct val="80000"/>
              </a:lnSpc>
            </a:pPr>
            <a:endParaRPr lang="lt-LT" altLang="en-US" sz="2400" dirty="0">
              <a:latin typeface="Segoe UI" pitchFamily="34" charset="0"/>
              <a:cs typeface="Segoe UI" pitchFamily="34" charset="0"/>
            </a:endParaRPr>
          </a:p>
          <a:p>
            <a:pPr>
              <a:lnSpc>
                <a:spcPct val="80000"/>
              </a:lnSpc>
            </a:pPr>
            <a:r>
              <a:rPr lang="lt-LT" altLang="en-US" sz="2400" dirty="0">
                <a:latin typeface="Segoe UI" pitchFamily="34" charset="0"/>
                <a:cs typeface="Segoe UI" pitchFamily="34" charset="0"/>
              </a:rPr>
              <a:t>Gyvenimo stilius</a:t>
            </a:r>
          </a:p>
          <a:p>
            <a:pPr>
              <a:lnSpc>
                <a:spcPct val="80000"/>
              </a:lnSpc>
            </a:pPr>
            <a:endParaRPr lang="lt-LT" altLang="en-US" sz="2400" dirty="0">
              <a:latin typeface="Segoe UI" pitchFamily="34" charset="0"/>
              <a:cs typeface="Segoe UI" pitchFamily="34" charset="0"/>
            </a:endParaRPr>
          </a:p>
          <a:p>
            <a:pPr>
              <a:lnSpc>
                <a:spcPct val="80000"/>
              </a:lnSpc>
            </a:pPr>
            <a:r>
              <a:rPr lang="lt-LT" altLang="en-US" sz="2400" dirty="0">
                <a:latin typeface="Segoe UI" pitchFamily="34" charset="0"/>
                <a:cs typeface="Segoe UI" pitchFamily="34" charset="0"/>
              </a:rPr>
              <a:t>Elgesys ligos metu</a:t>
            </a:r>
          </a:p>
          <a:p>
            <a:pPr>
              <a:lnSpc>
                <a:spcPct val="80000"/>
              </a:lnSpc>
            </a:pPr>
            <a:endParaRPr lang="lt-LT" altLang="en-US" sz="2400" dirty="0">
              <a:latin typeface="Segoe UI" pitchFamily="34" charset="0"/>
              <a:cs typeface="Segoe UI" pitchFamily="34" charset="0"/>
            </a:endParaRPr>
          </a:p>
          <a:p>
            <a:pPr>
              <a:lnSpc>
                <a:spcPct val="80000"/>
              </a:lnSpc>
            </a:pPr>
            <a:r>
              <a:rPr lang="lt-LT" altLang="en-US" sz="2400" dirty="0">
                <a:latin typeface="Segoe UI" pitchFamily="34" charset="0"/>
                <a:cs typeface="Segoe UI" pitchFamily="34" charset="0"/>
              </a:rPr>
              <a:t>Psichologinė gerovė</a:t>
            </a:r>
          </a:p>
          <a:p>
            <a:pPr>
              <a:lnSpc>
                <a:spcPct val="80000"/>
              </a:lnSpc>
            </a:pPr>
            <a:endParaRPr lang="lt-LT" altLang="en-US" sz="2400" dirty="0">
              <a:latin typeface="Segoe UI" pitchFamily="34" charset="0"/>
              <a:cs typeface="Segoe UI" pitchFamily="34" charset="0"/>
            </a:endParaRPr>
          </a:p>
          <a:p>
            <a:pPr>
              <a:lnSpc>
                <a:spcPct val="80000"/>
              </a:lnSpc>
            </a:pPr>
            <a:r>
              <a:rPr lang="lt-LT" altLang="en-US" sz="2400" dirty="0">
                <a:latin typeface="Segoe UI" pitchFamily="34" charset="0"/>
                <a:cs typeface="Segoe UI" pitchFamily="34" charset="0"/>
              </a:rPr>
              <a:t>Šeima ir tarpasmeniniai santykiai</a:t>
            </a:r>
          </a:p>
          <a:p>
            <a:pPr marL="0" indent="0">
              <a:lnSpc>
                <a:spcPct val="80000"/>
              </a:lnSpc>
              <a:buNone/>
            </a:pPr>
            <a:endParaRPr lang="lt-LT" altLang="en-US" sz="2400" dirty="0">
              <a:latin typeface="Segoe UI" pitchFamily="34" charset="0"/>
              <a:cs typeface="Segoe UI" pitchFamily="34" charset="0"/>
            </a:endParaRPr>
          </a:p>
          <a:p>
            <a:pPr marL="0" indent="0" algn="ctr">
              <a:lnSpc>
                <a:spcPct val="80000"/>
              </a:lnSpc>
              <a:buNone/>
            </a:pPr>
            <a:r>
              <a:rPr lang="lt-LT" altLang="en-US" sz="2400" dirty="0">
                <a:latin typeface="Segoe UI" pitchFamily="34" charset="0"/>
                <a:cs typeface="Segoe UI" pitchFamily="34" charset="0"/>
              </a:rPr>
              <a:t>Atminkite: svarbu ne tik simptomai ir sindromai, bet ir gyvenimiškos problemos.</a:t>
            </a:r>
            <a:endParaRPr lang="ru-RU" altLang="en-US" sz="2000" dirty="0">
              <a:latin typeface="Segoe UI" pitchFamily="34" charset="0"/>
              <a:cs typeface="Segoe UI" pitchFamily="34" charset="0"/>
            </a:endParaRPr>
          </a:p>
        </p:txBody>
      </p:sp>
    </p:spTree>
    <p:extLst>
      <p:ext uri="{BB962C8B-B14F-4D97-AF65-F5344CB8AC3E}">
        <p14:creationId xmlns:p14="http://schemas.microsoft.com/office/powerpoint/2010/main" val="168771415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Gydymui rezistentiška depresija</a:t>
            </a:r>
            <a:endParaRPr lang="ru-RU" altLang="en-US" sz="3200" dirty="0">
              <a:latin typeface="Segoe UI" panose="020B0502040204020203" pitchFamily="34" charset="0"/>
              <a:cs typeface="Segoe UI" panose="020B0502040204020203" pitchFamily="34" charset="0"/>
            </a:endParaRPr>
          </a:p>
        </p:txBody>
      </p:sp>
      <p:sp>
        <p:nvSpPr>
          <p:cNvPr id="30723" name="Rectangle 3"/>
          <p:cNvSpPr>
            <a:spLocks noGrp="1" noChangeArrowheads="1"/>
          </p:cNvSpPr>
          <p:nvPr>
            <p:ph idx="1"/>
          </p:nvPr>
        </p:nvSpPr>
        <p:spPr/>
        <p:txBody>
          <a:bodyPr>
            <a:normAutofit/>
          </a:bodyPr>
          <a:lstStyle/>
          <a:p>
            <a:pPr eaLnBrk="1" hangingPunct="1">
              <a:lnSpc>
                <a:spcPct val="80000"/>
              </a:lnSpc>
            </a:pPr>
            <a:endParaRPr lang="lt-LT" altLang="en-US" sz="2000" b="1" dirty="0">
              <a:latin typeface="Segoe UI" pitchFamily="34" charset="0"/>
              <a:cs typeface="Segoe UI" pitchFamily="34" charset="0"/>
            </a:endParaRPr>
          </a:p>
          <a:p>
            <a:pPr marL="0" indent="0">
              <a:lnSpc>
                <a:spcPct val="80000"/>
              </a:lnSpc>
              <a:buNone/>
            </a:pPr>
            <a:r>
              <a:rPr lang="lt-LT" altLang="en-US" sz="2400" dirty="0">
                <a:latin typeface="Segoe UI" pitchFamily="34" charset="0"/>
                <a:cs typeface="Segoe UI" pitchFamily="34" charset="0"/>
              </a:rPr>
              <a:t>Nepakankamas antidepresinis atsakas, taikant</a:t>
            </a:r>
          </a:p>
          <a:p>
            <a:pPr marL="0" indent="0">
              <a:lnSpc>
                <a:spcPct val="80000"/>
              </a:lnSpc>
              <a:buNone/>
            </a:pPr>
            <a:r>
              <a:rPr lang="lt-LT" altLang="en-US" sz="2400" dirty="0">
                <a:latin typeface="Segoe UI" pitchFamily="34" charset="0"/>
                <a:cs typeface="Segoe UI" pitchFamily="34" charset="0"/>
              </a:rPr>
              <a:t>adekvatų gydymą antidepresantu – dozė, trukmė, bendradarbiavimas.</a:t>
            </a:r>
          </a:p>
          <a:p>
            <a:pPr marL="0" indent="0">
              <a:lnSpc>
                <a:spcPct val="80000"/>
              </a:lnSpc>
              <a:buNone/>
            </a:pPr>
            <a:endParaRPr lang="lt-LT" altLang="en-US" sz="2400" dirty="0">
              <a:latin typeface="Segoe UI" pitchFamily="34" charset="0"/>
              <a:cs typeface="Segoe UI" pitchFamily="34" charset="0"/>
            </a:endParaRPr>
          </a:p>
          <a:p>
            <a:pPr marL="0" indent="0">
              <a:lnSpc>
                <a:spcPct val="80000"/>
              </a:lnSpc>
              <a:buNone/>
            </a:pPr>
            <a:endParaRPr lang="lt-LT" altLang="en-US" sz="2400" dirty="0">
              <a:latin typeface="Segoe UI" pitchFamily="34" charset="0"/>
              <a:cs typeface="Segoe UI" pitchFamily="34" charset="0"/>
            </a:endParaRPr>
          </a:p>
          <a:p>
            <a:pPr marL="0" indent="0">
              <a:lnSpc>
                <a:spcPct val="80000"/>
              </a:lnSpc>
              <a:buNone/>
            </a:pPr>
            <a:r>
              <a:rPr lang="lt-LT" altLang="en-US" sz="2400" dirty="0">
                <a:latin typeface="Segoe UI" pitchFamily="34" charset="0"/>
                <a:cs typeface="Segoe UI" pitchFamily="34" charset="0"/>
              </a:rPr>
              <a:t>Tai didžiosios depresijos epizodas, kuris nepagerėja gydant skirtingų klasių antidepresantais.</a:t>
            </a:r>
            <a:endParaRPr lang="ru-RU" altLang="en-US" sz="2000" dirty="0">
              <a:latin typeface="Segoe UI" pitchFamily="34" charset="0"/>
              <a:cs typeface="Segoe UI" pitchFamily="34" charset="0"/>
            </a:endParaRPr>
          </a:p>
        </p:txBody>
      </p:sp>
    </p:spTree>
    <p:extLst>
      <p:ext uri="{BB962C8B-B14F-4D97-AF65-F5344CB8AC3E}">
        <p14:creationId xmlns:p14="http://schemas.microsoft.com/office/powerpoint/2010/main" val="275673333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r>
              <a:rPr lang="lt-LT" altLang="en-US" sz="3200" dirty="0">
                <a:latin typeface="Segoe UI" panose="020B0502040204020203" pitchFamily="34" charset="0"/>
                <a:cs typeface="Segoe UI" panose="020B0502040204020203" pitchFamily="34" charset="0"/>
              </a:rPr>
              <a:t>Gydymui rezistentiška depresija: ką daryti? </a:t>
            </a:r>
            <a:endParaRPr lang="ru-RU" altLang="en-US" sz="3200" dirty="0">
              <a:latin typeface="Segoe UI" panose="020B0502040204020203" pitchFamily="34" charset="0"/>
              <a:cs typeface="Segoe UI" panose="020B0502040204020203" pitchFamily="34" charset="0"/>
            </a:endParaRPr>
          </a:p>
        </p:txBody>
      </p:sp>
      <p:sp>
        <p:nvSpPr>
          <p:cNvPr id="30723" name="Rectangle 3"/>
          <p:cNvSpPr>
            <a:spLocks noGrp="1" noChangeArrowheads="1"/>
          </p:cNvSpPr>
          <p:nvPr>
            <p:ph idx="1"/>
          </p:nvPr>
        </p:nvSpPr>
        <p:spPr/>
        <p:txBody>
          <a:bodyPr>
            <a:normAutofit lnSpcReduction="10000"/>
          </a:bodyPr>
          <a:lstStyle/>
          <a:p>
            <a:pPr eaLnBrk="1" hangingPunct="1">
              <a:lnSpc>
                <a:spcPct val="80000"/>
              </a:lnSpc>
            </a:pPr>
            <a:endParaRPr lang="lt-LT" altLang="en-US" sz="2000" b="1" dirty="0">
              <a:latin typeface="Segoe UI" pitchFamily="34" charset="0"/>
              <a:cs typeface="Segoe UI" pitchFamily="34" charset="0"/>
            </a:endParaRPr>
          </a:p>
          <a:p>
            <a:pPr marL="0" indent="0">
              <a:lnSpc>
                <a:spcPct val="80000"/>
              </a:lnSpc>
              <a:buNone/>
            </a:pPr>
            <a:r>
              <a:rPr lang="lt-LT" altLang="en-US" sz="2400" dirty="0">
                <a:latin typeface="Segoe UI" pitchFamily="34" charset="0"/>
                <a:cs typeface="Segoe UI" pitchFamily="34" charset="0"/>
              </a:rPr>
              <a:t>Medikamentinės priemonės (dozės didinimas, vaisto keitimas, kelių antidepresantų deriniai, augmentacija). Naujos medžiagos, skirtos gydymui rezistentiškos depresijos gydymui.</a:t>
            </a:r>
          </a:p>
          <a:p>
            <a:pPr marL="0" indent="0">
              <a:lnSpc>
                <a:spcPct val="80000"/>
              </a:lnSpc>
              <a:buNone/>
            </a:pPr>
            <a:endParaRPr lang="lt-LT" altLang="en-US" sz="2400" dirty="0">
              <a:latin typeface="Segoe UI" pitchFamily="34" charset="0"/>
              <a:cs typeface="Segoe UI" pitchFamily="34" charset="0"/>
            </a:endParaRPr>
          </a:p>
          <a:p>
            <a:pPr marL="0" indent="0">
              <a:lnSpc>
                <a:spcPct val="80000"/>
              </a:lnSpc>
              <a:buNone/>
            </a:pPr>
            <a:r>
              <a:rPr lang="lt-LT" altLang="en-US" sz="2400" dirty="0">
                <a:latin typeface="Segoe UI" pitchFamily="34" charset="0"/>
                <a:cs typeface="Segoe UI" pitchFamily="34" charset="0"/>
              </a:rPr>
              <a:t>Nemedikamentinės preimonės:</a:t>
            </a:r>
          </a:p>
          <a:p>
            <a:pPr>
              <a:lnSpc>
                <a:spcPct val="80000"/>
              </a:lnSpc>
            </a:pPr>
            <a:r>
              <a:rPr lang="lt-LT" altLang="en-US" sz="2400" dirty="0">
                <a:latin typeface="Segoe UI" pitchFamily="34" charset="0"/>
                <a:cs typeface="Segoe UI" pitchFamily="34" charset="0"/>
              </a:rPr>
              <a:t>Neinvaziniai smegenų stimuliacijos metodai.</a:t>
            </a:r>
          </a:p>
          <a:p>
            <a:pPr>
              <a:lnSpc>
                <a:spcPct val="80000"/>
              </a:lnSpc>
            </a:pPr>
            <a:endParaRPr lang="lt-LT" altLang="en-US" sz="2400" dirty="0">
              <a:latin typeface="Segoe UI" pitchFamily="34" charset="0"/>
              <a:cs typeface="Segoe UI" pitchFamily="34" charset="0"/>
            </a:endParaRPr>
          </a:p>
          <a:p>
            <a:pPr>
              <a:lnSpc>
                <a:spcPct val="80000"/>
              </a:lnSpc>
            </a:pPr>
            <a:r>
              <a:rPr lang="lt-LT" altLang="en-US" sz="2400" dirty="0">
                <a:latin typeface="Segoe UI" pitchFamily="34" charset="0"/>
                <a:cs typeface="Segoe UI" pitchFamily="34" charset="0"/>
              </a:rPr>
              <a:t>Klajoklio nervo stimuliacija.</a:t>
            </a:r>
          </a:p>
          <a:p>
            <a:pPr>
              <a:lnSpc>
                <a:spcPct val="80000"/>
              </a:lnSpc>
            </a:pPr>
            <a:endParaRPr lang="lt-LT" altLang="en-US" sz="2400" dirty="0">
              <a:latin typeface="Segoe UI" pitchFamily="34" charset="0"/>
              <a:cs typeface="Segoe UI" pitchFamily="34" charset="0"/>
            </a:endParaRPr>
          </a:p>
          <a:p>
            <a:pPr>
              <a:lnSpc>
                <a:spcPct val="80000"/>
              </a:lnSpc>
            </a:pPr>
            <a:r>
              <a:rPr lang="lt-LT" altLang="en-US" sz="2400" dirty="0">
                <a:latin typeface="Segoe UI" pitchFamily="34" charset="0"/>
                <a:cs typeface="Segoe UI" pitchFamily="34" charset="0"/>
              </a:rPr>
              <a:t>Gili smegenų stimuliacija.</a:t>
            </a:r>
          </a:p>
          <a:p>
            <a:pPr>
              <a:lnSpc>
                <a:spcPct val="80000"/>
              </a:lnSpc>
            </a:pPr>
            <a:endParaRPr lang="lt-LT" altLang="en-US" sz="2400" dirty="0">
              <a:latin typeface="Segoe UI" pitchFamily="34" charset="0"/>
              <a:cs typeface="Segoe UI" pitchFamily="34" charset="0"/>
            </a:endParaRPr>
          </a:p>
          <a:p>
            <a:pPr>
              <a:lnSpc>
                <a:spcPct val="80000"/>
              </a:lnSpc>
            </a:pPr>
            <a:r>
              <a:rPr lang="lt-LT" altLang="en-US" sz="2400" dirty="0">
                <a:latin typeface="Segoe UI" pitchFamily="34" charset="0"/>
                <a:cs typeface="Segoe UI" pitchFamily="34" charset="0"/>
              </a:rPr>
              <a:t>Psichosocialinės priemonės.</a:t>
            </a:r>
            <a:endParaRPr lang="ru-RU" altLang="en-US" sz="2000" dirty="0">
              <a:latin typeface="Segoe UI" pitchFamily="34" charset="0"/>
              <a:cs typeface="Segoe UI" pitchFamily="34" charset="0"/>
            </a:endParaRPr>
          </a:p>
        </p:txBody>
      </p:sp>
    </p:spTree>
    <p:extLst>
      <p:ext uri="{BB962C8B-B14F-4D97-AF65-F5344CB8AC3E}">
        <p14:creationId xmlns:p14="http://schemas.microsoft.com/office/powerpoint/2010/main" val="213505723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33795" name="Rectangle 3"/>
          <p:cNvSpPr>
            <a:spLocks noGrp="1" noChangeArrowheads="1"/>
          </p:cNvSpPr>
          <p:nvPr>
            <p:ph idx="1"/>
          </p:nvPr>
        </p:nvSpPr>
        <p:spPr/>
        <p:txBody>
          <a:bodyPr/>
          <a:lstStyle/>
          <a:p>
            <a:pPr eaLnBrk="1" hangingPunct="1">
              <a:buFont typeface="Wingdings" pitchFamily="2" charset="2"/>
              <a:buNone/>
            </a:pPr>
            <a:r>
              <a:rPr lang="lt-LT" altLang="en-US" sz="2400" b="1" dirty="0"/>
              <a:t>	</a:t>
            </a:r>
          </a:p>
          <a:p>
            <a:pPr eaLnBrk="1" hangingPunct="1">
              <a:buFont typeface="Wingdings" pitchFamily="2" charset="2"/>
              <a:buNone/>
            </a:pPr>
            <a:endParaRPr lang="lt-LT" altLang="en-US" sz="2400" b="1" dirty="0"/>
          </a:p>
          <a:p>
            <a:pPr algn="ctr" eaLnBrk="1" hangingPunct="1">
              <a:buFont typeface="Wingdings" pitchFamily="2" charset="2"/>
              <a:buNone/>
            </a:pPr>
            <a:r>
              <a:rPr lang="lt-LT" altLang="en-US" sz="2400" dirty="0">
                <a:latin typeface="Segoe UI" panose="020B0502040204020203" pitchFamily="34" charset="0"/>
                <a:cs typeface="Segoe UI" panose="020B0502040204020203" pitchFamily="34" charset="0"/>
              </a:rPr>
              <a:t>	</a:t>
            </a:r>
            <a:r>
              <a:rPr lang="lt-LT" altLang="en-US" sz="2400" dirty="0">
                <a:latin typeface="Segoe Print" panose="02000600000000000000" pitchFamily="2" charset="0"/>
                <a:cs typeface="Segoe UI" panose="020B0502040204020203" pitchFamily="34" charset="0"/>
              </a:rPr>
              <a:t>“...labai atsargiai reikia rekomenduoti „išblaškyti“. Tai paprastai visada kenksminga, nes pacientas į viską reaguoja dvasiniu skausmu”. </a:t>
            </a:r>
          </a:p>
          <a:p>
            <a:pPr eaLnBrk="1" hangingPunct="1">
              <a:buFont typeface="Wingdings" pitchFamily="2" charset="2"/>
              <a:buNone/>
            </a:pPr>
            <a:r>
              <a:rPr lang="lt-LT" altLang="en-US" sz="2400" dirty="0">
                <a:latin typeface="Segoe UI" panose="020B0502040204020203" pitchFamily="34" charset="0"/>
                <a:cs typeface="Segoe UI" panose="020B0502040204020203" pitchFamily="34" charset="0"/>
              </a:rPr>
              <a:t>					(E. Bleuler)</a:t>
            </a:r>
          </a:p>
          <a:p>
            <a:pPr eaLnBrk="1" hangingPunct="1">
              <a:buFont typeface="Wingdings" pitchFamily="2" charset="2"/>
              <a:buNone/>
            </a:pPr>
            <a:endParaRPr lang="lt-LT" altLang="en-US" sz="1800" dirty="0"/>
          </a:p>
          <a:p>
            <a:pPr eaLnBrk="1" hangingPunct="1">
              <a:buFont typeface="Wingdings" pitchFamily="2" charset="2"/>
              <a:buNone/>
            </a:pPr>
            <a:endParaRPr lang="lt-LT" altLang="en-US"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50138-0020-4DE3-A7C9-92181A83649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7FDD40A-3610-4BBE-ACC7-FD34DB22F487}"/>
              </a:ext>
            </a:extLst>
          </p:cNvPr>
          <p:cNvSpPr>
            <a:spLocks noGrp="1"/>
          </p:cNvSpPr>
          <p:nvPr>
            <p:ph idx="1"/>
          </p:nvPr>
        </p:nvSpPr>
        <p:spPr/>
        <p:txBody>
          <a:bodyPr>
            <a:normAutofit/>
          </a:bodyPr>
          <a:lstStyle/>
          <a:p>
            <a:pPr marL="0" indent="0" algn="ctr">
              <a:buNone/>
            </a:pPr>
            <a:endParaRPr lang="en-GB" sz="2000" dirty="0">
              <a:latin typeface="Segoe UI Light" panose="020B0502040204020203" pitchFamily="34" charset="0"/>
              <a:cs typeface="Segoe UI Light" panose="020B0502040204020203" pitchFamily="34" charset="0"/>
            </a:endParaRPr>
          </a:p>
          <a:p>
            <a:pPr marL="0" indent="0" algn="ctr">
              <a:buNone/>
            </a:pPr>
            <a:endParaRPr lang="en-GB" sz="2000" dirty="0">
              <a:latin typeface="Segoe UI Light" panose="020B0502040204020203" pitchFamily="34" charset="0"/>
              <a:cs typeface="Segoe UI Light" panose="020B0502040204020203" pitchFamily="34" charset="0"/>
            </a:endParaRPr>
          </a:p>
          <a:p>
            <a:pPr marL="0" indent="0" algn="ctr">
              <a:buNone/>
            </a:pPr>
            <a:endParaRPr lang="en-GB" sz="2000" dirty="0">
              <a:latin typeface="Segoe UI Light" panose="020B0502040204020203" pitchFamily="34" charset="0"/>
              <a:cs typeface="Segoe UI Light" panose="020B0502040204020203" pitchFamily="34" charset="0"/>
            </a:endParaRPr>
          </a:p>
          <a:p>
            <a:pPr marL="0" indent="0" algn="ctr">
              <a:buNone/>
            </a:pPr>
            <a:endParaRPr lang="en-GB" sz="2000" dirty="0">
              <a:latin typeface="Segoe UI Light" panose="020B0502040204020203" pitchFamily="34" charset="0"/>
              <a:cs typeface="Segoe UI Light" panose="020B0502040204020203" pitchFamily="34" charset="0"/>
            </a:endParaRPr>
          </a:p>
          <a:p>
            <a:pPr marL="0" indent="0" algn="ctr">
              <a:buNone/>
            </a:pPr>
            <a:r>
              <a:rPr lang="lt-LT" sz="2400" dirty="0">
                <a:latin typeface="Segoe UI" panose="020B0502040204020203" pitchFamily="34" charset="0"/>
                <a:cs typeface="Segoe UI" panose="020B0502040204020203" pitchFamily="34" charset="0"/>
              </a:rPr>
              <a:t>Jau šiuo metu depresija yra viena iš trijų pagrindinių neįgalumą sukeliančių priežasčių ES. </a:t>
            </a:r>
            <a:endParaRPr lang="en-GB"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69140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F6C85-5D45-4D2C-8195-4B180F00DED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7D08989-6DA3-491A-A773-CCE1F0145F41}"/>
              </a:ext>
            </a:extLst>
          </p:cNvPr>
          <p:cNvSpPr>
            <a:spLocks noGrp="1"/>
          </p:cNvSpPr>
          <p:nvPr>
            <p:ph idx="1"/>
          </p:nvPr>
        </p:nvSpPr>
        <p:spPr>
          <a:xfrm>
            <a:off x="457200" y="1441718"/>
            <a:ext cx="8229600" cy="4525963"/>
          </a:xfrm>
        </p:spPr>
        <p:txBody>
          <a:bodyPr>
            <a:normAutofit/>
          </a:bodyPr>
          <a:lstStyle/>
          <a:p>
            <a:pPr marL="0" indent="0">
              <a:buNone/>
            </a:pPr>
            <a:endParaRPr lang="en-GB" sz="2400" dirty="0">
              <a:latin typeface="Segoe UI Light" panose="020B0502040204020203" pitchFamily="34" charset="0"/>
              <a:cs typeface="Segoe UI Light" panose="020B0502040204020203" pitchFamily="34" charset="0"/>
            </a:endParaRPr>
          </a:p>
          <a:p>
            <a:pPr marL="0" indent="0">
              <a:buNone/>
            </a:pPr>
            <a:endParaRPr lang="en-GB" sz="2400" dirty="0">
              <a:latin typeface="Segoe UI Light" panose="020B0502040204020203" pitchFamily="34" charset="0"/>
              <a:cs typeface="Segoe UI Light"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Psichikos ligomis (įskaitant depresiją) sergančių asmenų gyvenimo trukmė yra trumpesnė, lyginant su asmenų, kurie neserga psichikos liga, o tai susiję su prastesne fizine sveikata. </a:t>
            </a:r>
          </a:p>
          <a:p>
            <a:pPr marL="0" indent="0">
              <a:buNone/>
            </a:pPr>
            <a:endParaRPr lang="en-GB" sz="2400" dirty="0">
              <a:latin typeface="Segoe UI" panose="020B0502040204020203" pitchFamily="34" charset="0"/>
              <a:cs typeface="Segoe UI"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Taigi, savalaikė diagnostika ypatingai svarbi</a:t>
            </a:r>
            <a:r>
              <a:rPr lang="en-GB" sz="2400" dirty="0">
                <a:latin typeface="Segoe UI" panose="020B0502040204020203" pitchFamily="34" charset="0"/>
                <a:cs typeface="Segoe UI" panose="020B0502040204020203" pitchFamily="34" charset="0"/>
              </a:rPr>
              <a:t>!</a:t>
            </a:r>
          </a:p>
        </p:txBody>
      </p:sp>
    </p:spTree>
    <p:extLst>
      <p:ext uri="{BB962C8B-B14F-4D97-AF65-F5344CB8AC3E}">
        <p14:creationId xmlns:p14="http://schemas.microsoft.com/office/powerpoint/2010/main" val="2855338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endParaRPr lang="en-US" dirty="0"/>
          </a:p>
        </p:txBody>
      </p:sp>
      <p:sp>
        <p:nvSpPr>
          <p:cNvPr id="3" name="Content Placeholder 2"/>
          <p:cNvSpPr>
            <a:spLocks noGrp="1"/>
          </p:cNvSpPr>
          <p:nvPr>
            <p:ph idx="1"/>
          </p:nvPr>
        </p:nvSpPr>
        <p:spPr>
          <a:xfrm>
            <a:off x="457200" y="980728"/>
            <a:ext cx="8229600" cy="5616624"/>
          </a:xfrm>
        </p:spPr>
        <p:txBody>
          <a:bodyPr>
            <a:normAutofit fontScale="32500" lnSpcReduction="20000"/>
          </a:bodyPr>
          <a:lstStyle/>
          <a:p>
            <a:pPr marL="0" indent="0" algn="ctr">
              <a:buNone/>
            </a:pPr>
            <a:endParaRPr lang="lt-LT" sz="5100" dirty="0">
              <a:latin typeface="Segoe UI" panose="020B0502040204020203" pitchFamily="34" charset="0"/>
              <a:cs typeface="Segoe UI" panose="020B0502040204020203" pitchFamily="34" charset="0"/>
            </a:endParaRPr>
          </a:p>
          <a:p>
            <a:pPr marL="0" indent="0" algn="ctr">
              <a:buNone/>
            </a:pPr>
            <a:r>
              <a:rPr lang="lt-LT" sz="7400" dirty="0">
                <a:latin typeface="Segoe Print" panose="02000600000000000000" pitchFamily="2" charset="0"/>
                <a:cs typeface="Segoe UI" panose="020B0502040204020203" pitchFamily="34" charset="0"/>
              </a:rPr>
              <a:t>„...man skirti tuštybės mėnesiai, atskaičiuotos sielvarto naktys. Vos atsigulęs galvoju: kada ateis metas keltis? Naktis prailgsta, iki paryčių neramiai vartausi ... gyvenimas mano tėra vėjas, mano akys neberegės nieko gera... sudužo mano sumanymai, širdies troškimai... dar palūkėsiu, ir kapas taps mano namais... tai kurgi mano viltis? Ar dar kas mato mano viltį? Ji nukeliaus prie kapo vartų ir taip drauge nužengsime į dulkes... dvasia mano palūžusi, mano dienos užgesusios... draugai mane paliko, bičiuliai mane užmiršo, žmona mano kvapu bjaurisi, savo paties broliams aš dvokiu, net vaikai mane niekina... tie, kuriuos mylėjau, prieš mane pakilo... tikėjausi šviesos, bet užgulė tamsa... iš mano kūno beliko oda ir kaulai....“  </a:t>
            </a:r>
          </a:p>
          <a:p>
            <a:pPr marL="0" indent="0" algn="ctr">
              <a:buNone/>
            </a:pPr>
            <a:endParaRPr lang="lt-LT" sz="5100" dirty="0">
              <a:latin typeface="Segoe UI" panose="020B0502040204020203" pitchFamily="34" charset="0"/>
              <a:cs typeface="Segoe UI" panose="020B0502040204020203" pitchFamily="34" charset="0"/>
            </a:endParaRPr>
          </a:p>
          <a:p>
            <a:pPr marL="0" indent="0" algn="ctr">
              <a:buNone/>
            </a:pPr>
            <a:r>
              <a:rPr lang="lt-LT" sz="7400" dirty="0">
                <a:latin typeface="Segoe UI" panose="020B0502040204020203" pitchFamily="34" charset="0"/>
                <a:cs typeface="Segoe UI" panose="020B0502040204020203" pitchFamily="34" charset="0"/>
              </a:rPr>
              <a:t>Biblija, Senasis Testamentas, Jobo knyga</a:t>
            </a:r>
            <a:endParaRPr lang="en-US" sz="7400" dirty="0">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361026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normAutofit/>
          </a:bodyPr>
          <a:lstStyle/>
          <a:p>
            <a:r>
              <a:rPr lang="lt-LT" sz="3200" dirty="0">
                <a:latin typeface="Segoe UI" panose="020B0502040204020203" pitchFamily="34" charset="0"/>
                <a:cs typeface="Segoe UI" panose="020B0502040204020203" pitchFamily="34" charset="0"/>
              </a:rPr>
              <a:t>Depresija istorijoje</a:t>
            </a:r>
            <a:endParaRPr lang="en-US" sz="3200" dirty="0">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9512" y="1052736"/>
            <a:ext cx="8784976" cy="5616624"/>
          </a:xfrm>
        </p:spPr>
        <p:txBody>
          <a:bodyPr>
            <a:normAutofit fontScale="92500" lnSpcReduction="10000"/>
          </a:bodyPr>
          <a:lstStyle/>
          <a:p>
            <a:pPr marL="0" indent="0">
              <a:buNone/>
            </a:pPr>
            <a:r>
              <a:rPr lang="lt-LT" altLang="lt-LT" sz="2600" dirty="0" err="1">
                <a:latin typeface="Segoe UI" panose="020B0502040204020203" pitchFamily="34" charset="0"/>
                <a:cs typeface="Segoe UI" panose="020B0502040204020203" pitchFamily="34" charset="0"/>
              </a:rPr>
              <a:t>Eberso</a:t>
            </a:r>
            <a:r>
              <a:rPr lang="lt-LT" altLang="lt-LT" sz="2600" dirty="0">
                <a:latin typeface="Segoe UI" panose="020B0502040204020203" pitchFamily="34" charset="0"/>
                <a:cs typeface="Segoe UI" panose="020B0502040204020203" pitchFamily="34" charset="0"/>
              </a:rPr>
              <a:t> papirusas (Egiptas, ~1550 </a:t>
            </a:r>
            <a:r>
              <a:rPr lang="lt-LT" altLang="lt-LT" sz="2600" dirty="0" err="1">
                <a:latin typeface="Segoe UI" panose="020B0502040204020203" pitchFamily="34" charset="0"/>
                <a:cs typeface="Segoe UI" panose="020B0502040204020203" pitchFamily="34" charset="0"/>
              </a:rPr>
              <a:t>p.m.e</a:t>
            </a:r>
            <a:r>
              <a:rPr lang="lt-LT" altLang="lt-LT" sz="2600" dirty="0">
                <a:latin typeface="Segoe UI" panose="020B0502040204020203" pitchFamily="34" charset="0"/>
                <a:cs typeface="Segoe UI" panose="020B0502040204020203" pitchFamily="34" charset="0"/>
              </a:rPr>
              <a:t>. “Visų kūno dalių vaistų paruošimo knyga“). Seniausias žinomas šaltinis, kuriame pateiktas medicininis „nusiminimo“ aprašas (G. </a:t>
            </a:r>
            <a:r>
              <a:rPr lang="lt-LT" altLang="lt-LT" sz="2600" dirty="0" err="1">
                <a:latin typeface="Segoe UI" panose="020B0502040204020203" pitchFamily="34" charset="0"/>
                <a:cs typeface="Segoe UI" panose="020B0502040204020203" pitchFamily="34" charset="0"/>
              </a:rPr>
              <a:t>Ebers</a:t>
            </a:r>
            <a:r>
              <a:rPr lang="lt-LT" altLang="lt-LT" sz="2600" dirty="0">
                <a:latin typeface="Segoe UI" panose="020B0502040204020203" pitchFamily="34" charset="0"/>
                <a:cs typeface="Segoe UI" panose="020B0502040204020203" pitchFamily="34" charset="0"/>
              </a:rPr>
              <a:t>, 1872).</a:t>
            </a:r>
          </a:p>
          <a:p>
            <a:pPr>
              <a:lnSpc>
                <a:spcPct val="80000"/>
              </a:lnSpc>
            </a:pPr>
            <a:endParaRPr lang="lt-LT" altLang="lt-LT" sz="2600" dirty="0">
              <a:latin typeface="Segoe UI" panose="020B0502040204020203" pitchFamily="34" charset="0"/>
              <a:cs typeface="Segoe UI" panose="020B0502040204020203" pitchFamily="34" charset="0"/>
            </a:endParaRPr>
          </a:p>
          <a:p>
            <a:pPr marL="0" indent="0">
              <a:lnSpc>
                <a:spcPct val="80000"/>
              </a:lnSpc>
              <a:buNone/>
            </a:pPr>
            <a:r>
              <a:rPr lang="lt-LT" altLang="lt-LT" sz="2600" dirty="0">
                <a:latin typeface="Segoe UI" panose="020B0502040204020203" pitchFamily="34" charset="0"/>
                <a:cs typeface="Segoe UI" panose="020B0502040204020203" pitchFamily="34" charset="0"/>
              </a:rPr>
              <a:t>Biblija </a:t>
            </a:r>
            <a:r>
              <a:rPr lang="lt-LT" altLang="lt-LT" sz="2600" dirty="0">
                <a:solidFill>
                  <a:prstClr val="black"/>
                </a:solidFill>
                <a:latin typeface="Segoe UI" panose="020B0502040204020203" pitchFamily="34" charset="0"/>
                <a:cs typeface="Segoe UI" panose="020B0502040204020203" pitchFamily="34" charset="0"/>
              </a:rPr>
              <a:t>(Senasis Testamentas, Samuelio knyga, VIII a. p. m. e.). </a:t>
            </a:r>
            <a:r>
              <a:rPr lang="lt-LT" altLang="lt-LT" sz="2600" dirty="0">
                <a:latin typeface="Segoe UI" panose="020B0502040204020203" pitchFamily="34" charset="0"/>
                <a:cs typeface="Segoe UI" panose="020B0502040204020203" pitchFamily="34" charset="0"/>
              </a:rPr>
              <a:t>Izraelio karalius Saulius (periodiški karaliaus liūdesio, kaltės jausmo ir </a:t>
            </a:r>
            <a:r>
              <a:rPr lang="lt-LT" altLang="lt-LT" sz="2600" dirty="0" err="1">
                <a:latin typeface="Segoe UI" panose="020B0502040204020203" pitchFamily="34" charset="0"/>
                <a:cs typeface="Segoe UI" panose="020B0502040204020203" pitchFamily="34" charset="0"/>
              </a:rPr>
              <a:t>neįgalumo</a:t>
            </a:r>
            <a:r>
              <a:rPr lang="lt-LT" altLang="lt-LT" sz="2600" dirty="0">
                <a:latin typeface="Segoe UI" panose="020B0502040204020203" pitchFamily="34" charset="0"/>
                <a:cs typeface="Segoe UI" panose="020B0502040204020203" pitchFamily="34" charset="0"/>
              </a:rPr>
              <a:t> periodai). Bandymai gydyti (jauna gražuolė, piemens Dovydo dūdelės muzika). </a:t>
            </a:r>
          </a:p>
          <a:p>
            <a:pPr marL="0" indent="0">
              <a:lnSpc>
                <a:spcPct val="80000"/>
              </a:lnSpc>
              <a:buNone/>
            </a:pPr>
            <a:endParaRPr lang="lt-LT" altLang="lt-LT" sz="2600" dirty="0">
              <a:latin typeface="Segoe UI" panose="020B0502040204020203" pitchFamily="34" charset="0"/>
              <a:cs typeface="Segoe UI" panose="020B0502040204020203" pitchFamily="34" charset="0"/>
            </a:endParaRPr>
          </a:p>
          <a:p>
            <a:pPr marL="0" indent="0">
              <a:buNone/>
            </a:pPr>
            <a:r>
              <a:rPr lang="lt-LT" altLang="lt-LT" sz="2600" dirty="0" err="1">
                <a:latin typeface="Segoe UI" panose="020B0502040204020203" pitchFamily="34" charset="0"/>
                <a:cs typeface="Segoe UI" panose="020B0502040204020203" pitchFamily="34" charset="0"/>
              </a:rPr>
              <a:t>Hipocrates</a:t>
            </a:r>
            <a:r>
              <a:rPr lang="lt-LT" altLang="lt-LT" sz="2600" dirty="0">
                <a:latin typeface="Segoe UI" panose="020B0502040204020203" pitchFamily="34" charset="0"/>
                <a:cs typeface="Segoe UI" panose="020B0502040204020203" pitchFamily="34" charset="0"/>
              </a:rPr>
              <a:t> (460-370 p. m. e.). Juodosios tulžies perteklius – melancholija (bjaurėjimasis maistu, miego stoka, nusiminimas, dirglumas, jėgų stoka, greitas nuovargis). </a:t>
            </a:r>
          </a:p>
          <a:p>
            <a:pPr marL="0" indent="0">
              <a:buNone/>
            </a:pPr>
            <a:endParaRPr lang="lt-LT" altLang="lt-LT" sz="2600" dirty="0">
              <a:latin typeface="Segoe UI" panose="020B0502040204020203" pitchFamily="34" charset="0"/>
              <a:cs typeface="Segoe UI" panose="020B0502040204020203" pitchFamily="34" charset="0"/>
            </a:endParaRPr>
          </a:p>
          <a:p>
            <a:pPr marL="0" indent="0">
              <a:buNone/>
            </a:pPr>
            <a:r>
              <a:rPr lang="lt-LT" sz="2600" dirty="0">
                <a:latin typeface="Segoe UI" panose="020B0502040204020203" pitchFamily="34" charset="0"/>
                <a:cs typeface="Segoe UI" panose="020B0502040204020203" pitchFamily="34" charset="0"/>
              </a:rPr>
              <a:t>Avicena (XI a., Persija): melancholija – vienas iš nuotaikos sutrikimų, lydimas baimių ir įtarumo. Sutrikimas slypi smegenyse.</a:t>
            </a:r>
          </a:p>
          <a:p>
            <a:pPr marL="0" indent="0">
              <a:buNone/>
            </a:pPr>
            <a:endParaRPr lang="en-US" altLang="lt-LT" sz="2600" dirty="0">
              <a:latin typeface="Segoe UI" panose="020B0502040204020203" pitchFamily="34" charset="0"/>
              <a:cs typeface="Segoe UI" panose="020B0502040204020203" pitchFamily="34" charset="0"/>
            </a:endParaRPr>
          </a:p>
          <a:p>
            <a:pPr>
              <a:lnSpc>
                <a:spcPct val="80000"/>
              </a:lnSpc>
            </a:pPr>
            <a:endParaRPr lang="lt-LT" altLang="lt-LT" sz="2400" i="1" dirty="0">
              <a:latin typeface="Arial" panose="020B0604020202020204" pitchFamily="34" charset="0"/>
            </a:endParaRPr>
          </a:p>
          <a:p>
            <a:pPr marL="0" indent="0">
              <a:buNone/>
            </a:pPr>
            <a:endParaRPr lang="en-US" altLang="lt-LT" sz="2400" i="1" dirty="0">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57870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5769B-A616-47D9-BE20-754324AC8B64}"/>
              </a:ext>
            </a:extLst>
          </p:cNvPr>
          <p:cNvSpPr>
            <a:spLocks noGrp="1"/>
          </p:cNvSpPr>
          <p:nvPr>
            <p:ph type="title"/>
          </p:nvPr>
        </p:nvSpPr>
        <p:spPr/>
        <p:txBody>
          <a:bodyPr>
            <a:normAutofit/>
          </a:bodyPr>
          <a:lstStyle/>
          <a:p>
            <a:r>
              <a:rPr lang="en-GB" sz="3200" dirty="0" err="1">
                <a:latin typeface="Segoe UI" panose="020B0502040204020203" pitchFamily="34" charset="0"/>
                <a:cs typeface="Segoe UI" panose="020B0502040204020203" pitchFamily="34" charset="0"/>
              </a:rPr>
              <a:t>Klasikin</a:t>
            </a:r>
            <a:r>
              <a:rPr lang="lt-LT" sz="3200" dirty="0">
                <a:latin typeface="Segoe UI" panose="020B0502040204020203" pitchFamily="34" charset="0"/>
                <a:cs typeface="Segoe UI" panose="020B0502040204020203" pitchFamily="34" charset="0"/>
              </a:rPr>
              <a:t>ė depresija (1/3)</a:t>
            </a:r>
            <a:endParaRPr lang="en-GB" sz="3200" dirty="0">
              <a:latin typeface="Segoe UI" panose="020B0502040204020203"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4983CEE4-9E37-4392-B59A-11EA085ABC1B}"/>
              </a:ext>
            </a:extLst>
          </p:cNvPr>
          <p:cNvSpPr>
            <a:spLocks noGrp="1"/>
          </p:cNvSpPr>
          <p:nvPr>
            <p:ph idx="1"/>
          </p:nvPr>
        </p:nvSpPr>
        <p:spPr/>
        <p:txBody>
          <a:bodyPr>
            <a:normAutofit/>
          </a:bodyPr>
          <a:lstStyle/>
          <a:p>
            <a:pPr marL="0" indent="0">
              <a:buNone/>
            </a:pPr>
            <a:endParaRPr lang="lt-LT" sz="2400" dirty="0">
              <a:latin typeface="Segoe UI Light" panose="020B0502040204020203" pitchFamily="34" charset="0"/>
              <a:cs typeface="Segoe UI Light"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Vitalinis liūdesys reikšia tokią emocinę būseną ar nuotaiką, kurią lydi ypatinga somatinė savijauta. </a:t>
            </a:r>
          </a:p>
          <a:p>
            <a:pPr marL="0" indent="0">
              <a:buNone/>
            </a:pPr>
            <a:endParaRPr lang="lt-LT" sz="2400" dirty="0">
              <a:latin typeface="Segoe UI" panose="020B0502040204020203" pitchFamily="34" charset="0"/>
              <a:cs typeface="Segoe UI"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Tai bendro jutimo jausmas, nesusijęs su jokia konkrečia organų sistema. </a:t>
            </a:r>
          </a:p>
          <a:p>
            <a:pPr marL="0" indent="0">
              <a:buNone/>
            </a:pPr>
            <a:endParaRPr lang="lt-LT" sz="2400" dirty="0">
              <a:latin typeface="Segoe UI" panose="020B0502040204020203" pitchFamily="34" charset="0"/>
              <a:cs typeface="Segoe UI"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Lokalizacija dažniau krūtinė, rečiau kaklas ar galva. </a:t>
            </a:r>
            <a:endParaRPr lang="en-GB"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16341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5769B-A616-47D9-BE20-754324AC8B64}"/>
              </a:ext>
            </a:extLst>
          </p:cNvPr>
          <p:cNvSpPr>
            <a:spLocks noGrp="1"/>
          </p:cNvSpPr>
          <p:nvPr>
            <p:ph type="title"/>
          </p:nvPr>
        </p:nvSpPr>
        <p:spPr/>
        <p:txBody>
          <a:bodyPr>
            <a:normAutofit/>
          </a:bodyPr>
          <a:lstStyle/>
          <a:p>
            <a:r>
              <a:rPr lang="en-GB" sz="3200" dirty="0" err="1">
                <a:latin typeface="Segoe UI" panose="020B0502040204020203" pitchFamily="34" charset="0"/>
                <a:cs typeface="Segoe UI" panose="020B0502040204020203" pitchFamily="34" charset="0"/>
              </a:rPr>
              <a:t>Klasikin</a:t>
            </a:r>
            <a:r>
              <a:rPr lang="lt-LT" sz="3200" dirty="0">
                <a:latin typeface="Segoe UI" panose="020B0502040204020203" pitchFamily="34" charset="0"/>
                <a:cs typeface="Segoe UI" panose="020B0502040204020203" pitchFamily="34" charset="0"/>
              </a:rPr>
              <a:t>ė depresija (2/3)</a:t>
            </a:r>
            <a:endParaRPr lang="en-GB" sz="3200" dirty="0">
              <a:latin typeface="Segoe UI" panose="020B0502040204020203"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4983CEE4-9E37-4392-B59A-11EA085ABC1B}"/>
              </a:ext>
            </a:extLst>
          </p:cNvPr>
          <p:cNvSpPr>
            <a:spLocks noGrp="1"/>
          </p:cNvSpPr>
          <p:nvPr>
            <p:ph idx="1"/>
          </p:nvPr>
        </p:nvSpPr>
        <p:spPr/>
        <p:txBody>
          <a:bodyPr>
            <a:normAutofit/>
          </a:bodyPr>
          <a:lstStyle/>
          <a:p>
            <a:pPr marL="0" indent="0">
              <a:buNone/>
            </a:pPr>
            <a:endParaRPr lang="lt-LT" sz="2400" dirty="0">
              <a:latin typeface="Segoe UI Light" panose="020B0502040204020203" pitchFamily="34" charset="0"/>
              <a:cs typeface="Segoe UI Light" panose="020B0502040204020203" pitchFamily="34" charset="0"/>
            </a:endParaRPr>
          </a:p>
          <a:p>
            <a:pPr marL="0" indent="0">
              <a:buNone/>
            </a:pPr>
            <a:endParaRPr lang="lt-LT" sz="2400" dirty="0">
              <a:latin typeface="Segoe UI Light" panose="020B0502040204020203" pitchFamily="34" charset="0"/>
              <a:cs typeface="Segoe UI Light"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Jei depresija nėra visiškai apėmusi žmogaus, galimas tam tikras estetinis jausmas. </a:t>
            </a:r>
          </a:p>
          <a:p>
            <a:pPr marL="0" indent="0">
              <a:buNone/>
            </a:pPr>
            <a:endParaRPr lang="lt-LT" sz="2400" dirty="0">
              <a:latin typeface="Segoe UI" panose="020B0502040204020203" pitchFamily="34" charset="0"/>
              <a:cs typeface="Segoe UI"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Lengvesniais atvejais tokie pacientai gali atlikti kasdieninius darbus, rūpintis šeima ir netgi pasižymi dirbtiniu linksmumu, kas reikalauja ypatingos disciplinos ir stiprybės.</a:t>
            </a:r>
          </a:p>
        </p:txBody>
      </p:sp>
    </p:spTree>
    <p:extLst>
      <p:ext uri="{BB962C8B-B14F-4D97-AF65-F5344CB8AC3E}">
        <p14:creationId xmlns:p14="http://schemas.microsoft.com/office/powerpoint/2010/main" val="2016532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5769B-A616-47D9-BE20-754324AC8B64}"/>
              </a:ext>
            </a:extLst>
          </p:cNvPr>
          <p:cNvSpPr>
            <a:spLocks noGrp="1"/>
          </p:cNvSpPr>
          <p:nvPr>
            <p:ph type="title"/>
          </p:nvPr>
        </p:nvSpPr>
        <p:spPr/>
        <p:txBody>
          <a:bodyPr>
            <a:normAutofit/>
          </a:bodyPr>
          <a:lstStyle/>
          <a:p>
            <a:r>
              <a:rPr lang="en-GB" sz="3200" dirty="0" err="1">
                <a:latin typeface="Segoe UI" panose="020B0502040204020203" pitchFamily="34" charset="0"/>
                <a:cs typeface="Segoe UI" panose="020B0502040204020203" pitchFamily="34" charset="0"/>
              </a:rPr>
              <a:t>Klasikin</a:t>
            </a:r>
            <a:r>
              <a:rPr lang="lt-LT" sz="3200" dirty="0">
                <a:latin typeface="Segoe UI" panose="020B0502040204020203" pitchFamily="34" charset="0"/>
                <a:cs typeface="Segoe UI" panose="020B0502040204020203" pitchFamily="34" charset="0"/>
              </a:rPr>
              <a:t>ė depresija (3/3)</a:t>
            </a:r>
            <a:endParaRPr lang="en-GB" sz="3200" dirty="0">
              <a:latin typeface="Segoe UI" panose="020B0502040204020203"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4983CEE4-9E37-4392-B59A-11EA085ABC1B}"/>
              </a:ext>
            </a:extLst>
          </p:cNvPr>
          <p:cNvSpPr>
            <a:spLocks noGrp="1"/>
          </p:cNvSpPr>
          <p:nvPr>
            <p:ph idx="1"/>
          </p:nvPr>
        </p:nvSpPr>
        <p:spPr>
          <a:xfrm>
            <a:off x="457200" y="1600200"/>
            <a:ext cx="8229600" cy="4781128"/>
          </a:xfrm>
        </p:spPr>
        <p:txBody>
          <a:bodyPr>
            <a:normAutofit fontScale="92500"/>
          </a:bodyPr>
          <a:lstStyle/>
          <a:p>
            <a:pPr marL="0" indent="0">
              <a:buNone/>
            </a:pPr>
            <a:endParaRPr lang="lt-LT" sz="2400" dirty="0">
              <a:latin typeface="Segoe UI Light" panose="020B0502040204020203" pitchFamily="34" charset="0"/>
              <a:cs typeface="Segoe UI Light"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Paros svyravimai.</a:t>
            </a:r>
          </a:p>
          <a:p>
            <a:pPr marL="0" indent="0">
              <a:buNone/>
            </a:pPr>
            <a:endParaRPr lang="lt-LT" sz="2400" dirty="0">
              <a:latin typeface="Segoe UI" panose="020B0502040204020203" pitchFamily="34" charset="0"/>
              <a:cs typeface="Segoe UI"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Kai kuriems asmenims savijautos pablogėjimas būna ne tik rytais, bet ir popietinėmis valandomis, ypač po dienos miego.</a:t>
            </a:r>
          </a:p>
          <a:p>
            <a:pPr marL="0" indent="0">
              <a:buNone/>
            </a:pPr>
            <a:endParaRPr lang="lt-LT" sz="2400" dirty="0">
              <a:latin typeface="Segoe UI" panose="020B0502040204020203" pitchFamily="34" charset="0"/>
              <a:cs typeface="Segoe UI"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Dieninės depresijos bangos, ypač jei būna po depresijos be paros svyravimų, signalizuoja apie būsenos pagerėjimą. </a:t>
            </a:r>
          </a:p>
          <a:p>
            <a:pPr marL="0" indent="0">
              <a:buNone/>
            </a:pPr>
            <a:endParaRPr lang="lt-LT" sz="2400" dirty="0">
              <a:latin typeface="Segoe UI" panose="020B0502040204020203" pitchFamily="34" charset="0"/>
              <a:cs typeface="Segoe UI"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Miego pakitimai. </a:t>
            </a:r>
          </a:p>
          <a:p>
            <a:pPr marL="0" indent="0">
              <a:buNone/>
            </a:pPr>
            <a:endParaRPr lang="lt-LT" sz="2400" dirty="0">
              <a:latin typeface="Segoe UI" panose="020B0502040204020203" pitchFamily="34" charset="0"/>
              <a:cs typeface="Segoe UI" panose="020B0502040204020203" pitchFamily="34" charset="0"/>
            </a:endParaRPr>
          </a:p>
          <a:p>
            <a:pPr marL="0" indent="0">
              <a:buNone/>
            </a:pPr>
            <a:r>
              <a:rPr lang="lt-LT" sz="2400" dirty="0">
                <a:latin typeface="Segoe UI" panose="020B0502040204020203" pitchFamily="34" charset="0"/>
                <a:cs typeface="Segoe UI" panose="020B0502040204020203" pitchFamily="34" charset="0"/>
              </a:rPr>
              <a:t>Apetito pakitimai. </a:t>
            </a:r>
          </a:p>
          <a:p>
            <a:pPr marL="0" indent="0">
              <a:buNone/>
            </a:pPr>
            <a:endParaRPr lang="lt-LT" sz="24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298184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1538</TotalTime>
  <Words>1421</Words>
  <Application>Microsoft Office PowerPoint</Application>
  <PresentationFormat>On-screen Show (4:3)</PresentationFormat>
  <Paragraphs>239</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Segoe Print</vt:lpstr>
      <vt:lpstr>Segoe Script</vt:lpstr>
      <vt:lpstr>Segoe UI</vt:lpstr>
      <vt:lpstr>Segoe UI Light</vt:lpstr>
      <vt:lpstr>Wingdings</vt:lpstr>
      <vt:lpstr>Office Theme</vt:lpstr>
      <vt:lpstr>      Psichikos ligų paplitimas – depresija, jos įveikos būdai</vt:lpstr>
      <vt:lpstr>Psichikos liga kitų ligų kontekste</vt:lpstr>
      <vt:lpstr>PowerPoint Presentation</vt:lpstr>
      <vt:lpstr>PowerPoint Presentation</vt:lpstr>
      <vt:lpstr>PowerPoint Presentation</vt:lpstr>
      <vt:lpstr>Depresija istorijoje</vt:lpstr>
      <vt:lpstr>Klasikinė depresija (1/3)</vt:lpstr>
      <vt:lpstr>Klasikinė depresija (2/3)</vt:lpstr>
      <vt:lpstr>Klasikinė depresija (3/3)</vt:lpstr>
      <vt:lpstr>Reaktyvinė depresija (1/2)</vt:lpstr>
      <vt:lpstr>Reaktyvinė depresija (2/2)</vt:lpstr>
      <vt:lpstr>Vegetacinė (latentinė) depresija (1/2)</vt:lpstr>
      <vt:lpstr>Vegetacinė (latentinė) depresija (2/2)</vt:lpstr>
      <vt:lpstr>Hipochondrinė depresija</vt:lpstr>
      <vt:lpstr>Anankastinė depresija</vt:lpstr>
      <vt:lpstr>Kliedyminė depresija</vt:lpstr>
      <vt:lpstr>Ironiškoji depresija</vt:lpstr>
      <vt:lpstr>Altruistinė depresija</vt:lpstr>
      <vt:lpstr>Nerimastingoji depresija</vt:lpstr>
      <vt:lpstr>Ažituota depresija </vt:lpstr>
      <vt:lpstr>Anestetinė depresija</vt:lpstr>
      <vt:lpstr>„Susvetimėjimo” depresija</vt:lpstr>
      <vt:lpstr>Kitos depresijų formos (1/2)</vt:lpstr>
      <vt:lpstr>Kitos depresijų formos (2/2)</vt:lpstr>
      <vt:lpstr>Depresijos gydymas</vt:lpstr>
      <vt:lpstr>Psichosocialinės intervencijos</vt:lpstr>
      <vt:lpstr>Gydymui rezistentiška depresija</vt:lpstr>
      <vt:lpstr>Gydymui rezistentiška depresija: ką daryti?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Pažįstama ir svetima depresija</dc:title>
  <dc:creator>Ramune</dc:creator>
  <cp:lastModifiedBy>Ramunė Mazaliauskienė</cp:lastModifiedBy>
  <cp:revision>313</cp:revision>
  <dcterms:created xsi:type="dcterms:W3CDTF">2007-05-12T12:05:40Z</dcterms:created>
  <dcterms:modified xsi:type="dcterms:W3CDTF">2021-04-28T12:56:42Z</dcterms:modified>
</cp:coreProperties>
</file>